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  <p:sldMasterId id="2147483659" r:id="rId2"/>
    <p:sldMasterId id="2147483661" r:id="rId3"/>
    <p:sldMasterId id="2147483663" r:id="rId4"/>
  </p:sldMasterIdLst>
  <p:notesMasterIdLst>
    <p:notesMasterId r:id="rId74"/>
  </p:notesMasterIdLst>
  <p:sldIdLst>
    <p:sldId id="256" r:id="rId5"/>
    <p:sldId id="286" r:id="rId6"/>
    <p:sldId id="303" r:id="rId7"/>
    <p:sldId id="329" r:id="rId8"/>
    <p:sldId id="259" r:id="rId9"/>
    <p:sldId id="288" r:id="rId10"/>
    <p:sldId id="289" r:id="rId11"/>
    <p:sldId id="291" r:id="rId12"/>
    <p:sldId id="294" r:id="rId13"/>
    <p:sldId id="262" r:id="rId14"/>
    <p:sldId id="273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4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21" r:id="rId31"/>
    <p:sldId id="323" r:id="rId32"/>
    <p:sldId id="324" r:id="rId33"/>
    <p:sldId id="325" r:id="rId34"/>
    <p:sldId id="326" r:id="rId35"/>
    <p:sldId id="319" r:id="rId36"/>
    <p:sldId id="327" r:id="rId37"/>
    <p:sldId id="328" r:id="rId38"/>
    <p:sldId id="261" r:id="rId39"/>
    <p:sldId id="320" r:id="rId40"/>
    <p:sldId id="292" r:id="rId41"/>
    <p:sldId id="278" r:id="rId42"/>
    <p:sldId id="260" r:id="rId43"/>
    <p:sldId id="293" r:id="rId44"/>
    <p:sldId id="314" r:id="rId45"/>
    <p:sldId id="264" r:id="rId46"/>
    <p:sldId id="305" r:id="rId47"/>
    <p:sldId id="306" r:id="rId48"/>
    <p:sldId id="257" r:id="rId49"/>
    <p:sldId id="318" r:id="rId50"/>
    <p:sldId id="315" r:id="rId51"/>
    <p:sldId id="263" r:id="rId52"/>
    <p:sldId id="316" r:id="rId53"/>
    <p:sldId id="265" r:id="rId54"/>
    <p:sldId id="266" r:id="rId55"/>
    <p:sldId id="267" r:id="rId56"/>
    <p:sldId id="268" r:id="rId57"/>
    <p:sldId id="269" r:id="rId58"/>
    <p:sldId id="270" r:id="rId59"/>
    <p:sldId id="271" r:id="rId60"/>
    <p:sldId id="272" r:id="rId61"/>
    <p:sldId id="317" r:id="rId62"/>
    <p:sldId id="274" r:id="rId63"/>
    <p:sldId id="275" r:id="rId64"/>
    <p:sldId id="276" r:id="rId65"/>
    <p:sldId id="277" r:id="rId66"/>
    <p:sldId id="279" r:id="rId67"/>
    <p:sldId id="280" r:id="rId68"/>
    <p:sldId id="281" r:id="rId69"/>
    <p:sldId id="282" r:id="rId70"/>
    <p:sldId id="283" r:id="rId71"/>
    <p:sldId id="284" r:id="rId72"/>
    <p:sldId id="285" r:id="rId73"/>
  </p:sldIdLst>
  <p:sldSz cx="9144000" cy="5143500" type="screen16x9"/>
  <p:notesSz cx="6858000" cy="9144000"/>
  <p:embeddedFontLst>
    <p:embeddedFont>
      <p:font typeface="Barlow SemiBold" charset="0"/>
      <p:regular r:id="rId75"/>
      <p:bold r:id="rId76"/>
      <p:italic r:id="rId77"/>
      <p:boldItalic r:id="rId78"/>
    </p:embeddedFont>
    <p:embeddedFont>
      <p:font typeface="Raleway SemiBold" charset="0"/>
      <p:regular r:id="rId79"/>
      <p:bold r:id="rId80"/>
      <p:italic r:id="rId81"/>
      <p:boldItalic r:id="rId82"/>
    </p:embeddedFont>
    <p:embeddedFont>
      <p:font typeface="Raleway" charset="0"/>
      <p:regular r:id="rId83"/>
      <p:bold r:id="rId84"/>
      <p:italic r:id="rId85"/>
      <p:boldItalic r:id="rId86"/>
    </p:embeddedFont>
    <p:embeddedFont>
      <p:font typeface="Encode Sans Semi Condensed SemiBold" charset="0"/>
      <p:regular r:id="rId87"/>
      <p:bold r:id="rId88"/>
    </p:embeddedFont>
    <p:embeddedFont>
      <p:font typeface="Abel" charset="0"/>
      <p:regular r:id="rId89"/>
    </p:embeddedFont>
    <p:embeddedFont>
      <p:font typeface="Calibri" pitchFamily="34" charset="0"/>
      <p:regular r:id="rId90"/>
      <p:bold r:id="rId91"/>
      <p:italic r:id="rId92"/>
      <p:boldItalic r:id="rId93"/>
    </p:embeddedFont>
    <p:embeddedFont>
      <p:font typeface="Barlow Light" charset="0"/>
      <p:regular r:id="rId94"/>
      <p:bold r:id="rId95"/>
      <p:italic r:id="rId96"/>
      <p:boldItalic r:id="rId97"/>
    </p:embeddedFont>
    <p:embeddedFont>
      <p:font typeface="Encode Sans Semi Condensed Light" charset="0"/>
      <p:regular r:id="rId98"/>
      <p:bold r:id="rId99"/>
    </p:embeddedFont>
    <p:embeddedFont>
      <p:font typeface="Barlow" charset="0"/>
      <p:regular r:id="rId100"/>
      <p:bold r:id="rId101"/>
      <p:italic r:id="rId102"/>
      <p:boldItalic r:id="rId103"/>
    </p:embeddedFont>
    <p:embeddedFont>
      <p:font typeface="Montserrat" charset="0"/>
      <p:regular r:id="rId104"/>
      <p:bold r:id="rId105"/>
      <p:italic r:id="rId106"/>
      <p:boldItalic r:id="rId10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38A6130F-BAB2-44C3-9A60-974AE86649D1}">
  <a:tblStyle styleId="{38A6130F-BAB2-44C3-9A60-974AE86649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020" y="-109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font" Target="fonts/font33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87" Type="http://schemas.openxmlformats.org/officeDocument/2006/relationships/font" Target="fonts/font13.fntdata"/><Relationship Id="rId102" Type="http://schemas.openxmlformats.org/officeDocument/2006/relationships/font" Target="fonts/font28.fntdata"/><Relationship Id="rId110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font" Target="fonts/font8.fntdata"/><Relationship Id="rId90" Type="http://schemas.openxmlformats.org/officeDocument/2006/relationships/font" Target="fonts/font16.fntdata"/><Relationship Id="rId95" Type="http://schemas.openxmlformats.org/officeDocument/2006/relationships/font" Target="fonts/font2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3.fntdata"/><Relationship Id="rId100" Type="http://schemas.openxmlformats.org/officeDocument/2006/relationships/font" Target="fonts/font26.fntdata"/><Relationship Id="rId105" Type="http://schemas.openxmlformats.org/officeDocument/2006/relationships/font" Target="fonts/font3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93" Type="http://schemas.openxmlformats.org/officeDocument/2006/relationships/font" Target="fonts/font19.fntdata"/><Relationship Id="rId98" Type="http://schemas.openxmlformats.org/officeDocument/2006/relationships/font" Target="fonts/font2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font" Target="fonts/font29.fntdata"/><Relationship Id="rId108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91" Type="http://schemas.openxmlformats.org/officeDocument/2006/relationships/font" Target="fonts/font17.fntdata"/><Relationship Id="rId96" Type="http://schemas.openxmlformats.org/officeDocument/2006/relationships/font" Target="fonts/font22.fntdata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3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94" Type="http://schemas.openxmlformats.org/officeDocument/2006/relationships/font" Target="fonts/font20.fntdata"/><Relationship Id="rId99" Type="http://schemas.openxmlformats.org/officeDocument/2006/relationships/font" Target="fonts/font25.fntdata"/><Relationship Id="rId101" Type="http://schemas.openxmlformats.org/officeDocument/2006/relationships/font" Target="fonts/font2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viewProps" Target="view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2.fntdata"/><Relationship Id="rId97" Type="http://schemas.openxmlformats.org/officeDocument/2006/relationships/font" Target="fonts/font23.fntdata"/><Relationship Id="rId104" Type="http://schemas.openxmlformats.org/officeDocument/2006/relationships/font" Target="fonts/font30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77873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Subjetivas e Objetivas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Amostra</a:t>
            </a:r>
            <a:r>
              <a:rPr lang="pt-BR" baseline="0" dirty="0" smtClean="0"/>
              <a:t> 2 de 64 IES</a:t>
            </a:r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Google Shape;221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70b9f856d4_0_3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5" name="Google Shape;3515;g70b9f856d4_0_3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" name="Google Shape;4405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6" name="Google Shape;4406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5" name="Google Shape;4695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6" name="Google Shape;4696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3" name="Google Shape;4703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4" name="Google Shape;4704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Amostra</a:t>
            </a:r>
            <a:r>
              <a:rPr lang="pt-BR" baseline="0" dirty="0" smtClean="0"/>
              <a:t> 2 de </a:t>
            </a:r>
            <a:r>
              <a:rPr lang="pt-BR" baseline="0" smtClean="0"/>
              <a:t>64 IES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‹nº›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37" name="Google Shape;13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475" y="2416469"/>
            <a:ext cx="595150" cy="58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447" y="232387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05" y="3969625"/>
            <a:ext cx="929773" cy="9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2"/>
          <p:cNvPicPr preferRelativeResize="0"/>
          <p:nvPr/>
        </p:nvPicPr>
        <p:blipFill rotWithShape="1">
          <a:blip r:embed="rId3">
            <a:alphaModFix/>
          </a:blip>
          <a:srcRect t="30623"/>
          <a:stretch/>
        </p:blipFill>
        <p:spPr>
          <a:xfrm>
            <a:off x="315900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25" y="1351150"/>
            <a:ext cx="710100" cy="6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3925" y="3686350"/>
            <a:ext cx="841700" cy="8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2"/>
          <p:cNvPicPr preferRelativeResize="0"/>
          <p:nvPr/>
        </p:nvPicPr>
        <p:blipFill rotWithShape="1">
          <a:blip r:embed="rId3">
            <a:alphaModFix/>
          </a:blip>
          <a:srcRect r="28769"/>
          <a:stretch/>
        </p:blipFill>
        <p:spPr>
          <a:xfrm>
            <a:off x="7910125" y="182975"/>
            <a:ext cx="1233875" cy="1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2"/>
          <p:cNvPicPr preferRelativeResize="0"/>
          <p:nvPr/>
        </p:nvPicPr>
        <p:blipFill rotWithShape="1">
          <a:blip r:embed="rId3">
            <a:alphaModFix/>
          </a:blip>
          <a:srcRect l="29303"/>
          <a:stretch/>
        </p:blipFill>
        <p:spPr>
          <a:xfrm>
            <a:off x="0" y="268030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561" y="4059551"/>
            <a:ext cx="725379" cy="7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790" y="3138650"/>
            <a:ext cx="868960" cy="85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 r="31299"/>
          <a:stretch/>
        </p:blipFill>
        <p:spPr>
          <a:xfrm>
            <a:off x="8642450" y="1370757"/>
            <a:ext cx="501550" cy="7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1784975"/>
            <a:ext cx="9144000" cy="15735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/>
          </p:nvPr>
        </p:nvSpPr>
        <p:spPr>
          <a:xfrm>
            <a:off x="514800" y="2025550"/>
            <a:ext cx="8114400" cy="65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514800" y="2702092"/>
            <a:ext cx="8114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0" y="1784975"/>
            <a:ext cx="81600" cy="157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50C0ED"/>
              </a:solidFill>
            </a:endParaRPr>
          </a:p>
        </p:txBody>
      </p:sp>
      <p:pic>
        <p:nvPicPr>
          <p:cNvPr id="28" name="Google Shape;2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5275" y="254100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1581" y="7114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7100" y="3062074"/>
            <a:ext cx="936025" cy="9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4">
            <a:alphaModFix/>
          </a:blip>
          <a:srcRect b="43886"/>
          <a:stretch/>
        </p:blipFill>
        <p:spPr>
          <a:xfrm>
            <a:off x="5902900" y="4209475"/>
            <a:ext cx="1680350" cy="9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 rotWithShape="1">
          <a:blip r:embed="rId4">
            <a:alphaModFix/>
          </a:blip>
          <a:srcRect t="31689"/>
          <a:stretch/>
        </p:blipFill>
        <p:spPr>
          <a:xfrm>
            <a:off x="3629000" y="0"/>
            <a:ext cx="2083750" cy="14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86650" y="532325"/>
            <a:ext cx="559400" cy="55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5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49" name="Google Shape;49;p5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‹nº›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54" name="Google Shape;54;p5"/>
          <p:cNvPicPr preferRelativeResize="0"/>
          <p:nvPr/>
        </p:nvPicPr>
        <p:blipFill rotWithShape="1">
          <a:blip r:embed="rId3">
            <a:alphaModFix/>
          </a:blip>
          <a:srcRect t="24000"/>
          <a:stretch/>
        </p:blipFill>
        <p:spPr>
          <a:xfrm>
            <a:off x="5899875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1799" y="1156949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"/>
          <p:cNvPicPr preferRelativeResize="0"/>
          <p:nvPr/>
        </p:nvPicPr>
        <p:blipFill rotWithShape="1">
          <a:blip r:embed="rId3">
            <a:alphaModFix/>
          </a:blip>
          <a:srcRect r="24408"/>
          <a:stretch/>
        </p:blipFill>
        <p:spPr>
          <a:xfrm>
            <a:off x="7926475" y="2877225"/>
            <a:ext cx="1217525" cy="15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500" y="3652326"/>
            <a:ext cx="675747" cy="6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 rotWithShape="1">
          <a:blip r:embed="rId2">
            <a:alphaModFix/>
          </a:blip>
          <a:srcRect b="31745"/>
          <a:stretch/>
        </p:blipFill>
        <p:spPr>
          <a:xfrm>
            <a:off x="7671150" y="4688726"/>
            <a:ext cx="675750" cy="4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Encode Sans Semi Condensed Light"/>
              <a:buChar char="▸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‹nº›</a:t>
            </a:fld>
            <a:endParaRPr>
              <a:solidFill>
                <a:srgbClr val="FFFFFF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Encode Sans Semi Condensed Light"/>
              <a:buChar char="▸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‹nº›</a:t>
            </a:fld>
            <a:endParaRPr>
              <a:solidFill>
                <a:srgbClr val="FFFFFF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Encode Sans Semi Condensed Light"/>
              <a:buChar char="▸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‹nº›</a:t>
            </a:fld>
            <a:endParaRPr>
              <a:solidFill>
                <a:srgbClr val="FFFFFF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64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&amp;utm_source=slidescarnival" TargetMode="External"/><Relationship Id="rId4" Type="http://schemas.openxmlformats.org/officeDocument/2006/relationships/hyperlink" Target="https://isometric.online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barlow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473234" y="345515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sz="2000" b="1" dirty="0"/>
              <a:t>A EXPERIÊNCIA DE DUAS INSTITUIÇÕES</a:t>
            </a:r>
            <a:br>
              <a:rPr lang="pt-BR" sz="2000" b="1" dirty="0"/>
            </a:br>
            <a:r>
              <a:rPr lang="pt-BR" sz="2000" b="1" dirty="0"/>
              <a:t>DE ENSINO SUPERIOR DO DISTRITO</a:t>
            </a:r>
            <a:br>
              <a:rPr lang="pt-BR" sz="2000" b="1" dirty="0"/>
            </a:br>
            <a:r>
              <a:rPr lang="pt-BR" sz="2000" b="1" dirty="0"/>
              <a:t>FEDERAL EM MANTER O ENSINO</a:t>
            </a:r>
            <a:br>
              <a:rPr lang="pt-BR" sz="2000" b="1" dirty="0"/>
            </a:br>
            <a:r>
              <a:rPr lang="pt-BR" sz="2000" b="1" dirty="0"/>
              <a:t>DISRUPTIVO EM MEIO A PANDEMIA DO</a:t>
            </a:r>
            <a:br>
              <a:rPr lang="pt-BR" sz="2000" b="1" dirty="0"/>
            </a:br>
            <a:r>
              <a:rPr lang="pt-BR" sz="2000" b="1" dirty="0"/>
              <a:t>COVID-19: UM ESTUDO DE CASO</a:t>
            </a:r>
            <a:endParaRPr sz="2000" dirty="0"/>
          </a:p>
        </p:txBody>
      </p:sp>
      <p:pic>
        <p:nvPicPr>
          <p:cNvPr id="9218" name="Picture 2" descr="C:\Users\Danrley Pereira\git\IC-udf-2020\apresentacao\imagens\ud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37722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3568" y="645851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chemeClr val="accent1"/>
                </a:solidFill>
              </a:rPr>
              <a:t>Objetivo</a:t>
            </a:r>
            <a:br>
              <a:rPr lang="en" sz="6000" dirty="0" smtClean="0">
                <a:solidFill>
                  <a:schemeClr val="accent1"/>
                </a:solidFill>
              </a:rPr>
            </a:br>
            <a:r>
              <a:rPr lang="en" sz="6000" dirty="0" smtClean="0">
                <a:solidFill>
                  <a:schemeClr val="accent1"/>
                </a:solidFill>
              </a:rPr>
              <a:t>Geral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59167" y="2255992"/>
            <a:ext cx="3867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>
              <a:buNone/>
            </a:pPr>
            <a:r>
              <a:rPr lang="pt-BR" dirty="0"/>
              <a:t>Identificar através de métodos quantitativos e qualitativos se as </a:t>
            </a:r>
            <a:r>
              <a:rPr lang="pt-BR" dirty="0" err="1"/>
              <a:t>IES’s</a:t>
            </a:r>
            <a:r>
              <a:rPr lang="pt-BR" dirty="0"/>
              <a:t> estudadas conseguiram manter o ensino de maneira </a:t>
            </a:r>
            <a:r>
              <a:rPr lang="pt-BR" dirty="0" err="1"/>
              <a:t>disruptiva</a:t>
            </a:r>
            <a:r>
              <a:rPr lang="pt-BR" dirty="0"/>
              <a:t> durante o isolamento social imposto focando o combate à pandemia do </a:t>
            </a:r>
            <a:r>
              <a:rPr lang="pt-BR" dirty="0" smtClean="0"/>
              <a:t>COVID-19.</a:t>
            </a:r>
            <a:endParaRPr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146" name="Picture 2" descr="C:\Users\Danrley Pereira\git\IC-udf-2020\apresentacao\imagens\objetivo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007" y="1436546"/>
            <a:ext cx="4302497" cy="322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Objetivos Específicos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Analisar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 smtClean="0"/>
              <a:t>se </a:t>
            </a:r>
            <a:r>
              <a:rPr lang="pt-BR" sz="1200" dirty="0"/>
              <a:t>os ambientes virtuais de aprendizagem das </a:t>
            </a:r>
            <a:r>
              <a:rPr lang="pt-BR" sz="1200" dirty="0" err="1"/>
              <a:t>IES’s</a:t>
            </a:r>
            <a:r>
              <a:rPr lang="pt-BR" sz="1200" dirty="0"/>
              <a:t> estudadas são de fácil uso e se eles são capazes de ser um instrumento de ampliação de oportunidades educacionais</a:t>
            </a:r>
            <a:r>
              <a:rPr lang="en" sz="1200" dirty="0" smtClean="0"/>
              <a:t>.</a:t>
            </a:r>
            <a:endParaRPr sz="12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Identificar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houveram ações de aconselhamento acadêmico com foco em cultivar a habilidade de aprender em casa e melhorar a qualidade dos estudos em casa.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Comparar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de maneira quantitativa o aprendizado dos estudantes no ano de 2019 e 2020 (análise estatística).</a:t>
            </a:r>
            <a:r>
              <a:rPr lang="en" sz="1200" dirty="0" smtClean="0"/>
              <a:t>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 smtClean="0"/>
              <a:t>Investigar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os métodos normais de ensino foram simplesmente copiados ou se houve um trabalho de adaptação dos materiais e conteúdos para o ambiente virtual de aprendizagem;</a:t>
            </a:r>
            <a:endParaRPr sz="1200" dirty="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Responder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Alunos bolsistas ou usufrutuários de programas governamentais conseguiram usufruir dos recursos educacionais e efetivar a aprendizagem através do ambiente virtual de aprendizagem ?</a:t>
            </a:r>
            <a:endParaRPr sz="1200" dirty="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Enquadrar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o tipo de abordagem de cada instituição para o uso da EAD: broadcast, virtualização da sala de aula presencial (ensino síncrono remoto) ou estar junto social.</a:t>
            </a:r>
            <a:r>
              <a:rPr lang="en" sz="1200" dirty="0" smtClean="0"/>
              <a:t>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Objetivos Específicos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Analisar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 smtClean="0"/>
              <a:t>se </a:t>
            </a:r>
            <a:r>
              <a:rPr lang="pt-BR" sz="1200" dirty="0"/>
              <a:t>os ambientes virtuais de aprendizagem das </a:t>
            </a:r>
            <a:r>
              <a:rPr lang="pt-BR" sz="1200" dirty="0" err="1"/>
              <a:t>IES’s</a:t>
            </a:r>
            <a:r>
              <a:rPr lang="pt-BR" sz="1200" dirty="0"/>
              <a:t> estudadas são de fácil uso e se eles são capazes de ser um instrumento de ampliação de oportunidades educacionais</a:t>
            </a:r>
            <a:r>
              <a:rPr lang="en" sz="1200" dirty="0" smtClean="0"/>
              <a:t>.</a:t>
            </a:r>
            <a:endParaRPr sz="12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Identificar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houveram ações de aconselhamento acadêmico com foco em cultivar a habilidade de aprender em casa e melhorar a qualidade dos estudos em casa.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Comparar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de maneira quantitativa o aprendizado dos estudantes no ano de 2019 e 2020 (análise estatística).</a:t>
            </a:r>
            <a:r>
              <a:rPr lang="en" sz="1200" dirty="0" smtClean="0"/>
              <a:t>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 smtClean="0"/>
              <a:t>Investigar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os métodos normais de ensino foram simplesmente copiados ou se houve um trabalho de adaptação dos materiais e conteúdos para o ambiente virtual de aprendizagem;</a:t>
            </a:r>
            <a:endParaRPr sz="1200" dirty="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Responder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Alunos bolsistas ou usufrutuários de programas governamentais conseguiram usufruir dos recursos educacionais e efetivar a aprendizagem através do ambiente virtual de aprendizagem ?</a:t>
            </a:r>
            <a:endParaRPr sz="1200" dirty="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Enquadrar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o tipo de abordagem de cada instituição para o uso da EAD: broadcast, virtualização da sala de aula presencial (ensino síncrono remoto) ou estar junto social.</a:t>
            </a:r>
            <a:r>
              <a:rPr lang="en" sz="1200" dirty="0" smtClean="0"/>
              <a:t>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2" name="Retângulo de cantos arredondados 1"/>
          <p:cNvSpPr/>
          <p:nvPr/>
        </p:nvSpPr>
        <p:spPr>
          <a:xfrm>
            <a:off x="251520" y="2067694"/>
            <a:ext cx="2880320" cy="14401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2825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Objetivos Específicos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Analisar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 smtClean="0"/>
              <a:t>se </a:t>
            </a:r>
            <a:r>
              <a:rPr lang="pt-BR" sz="1200" dirty="0"/>
              <a:t>os ambientes virtuais de aprendizagem das </a:t>
            </a:r>
            <a:r>
              <a:rPr lang="pt-BR" sz="1200" dirty="0" err="1"/>
              <a:t>IES’s</a:t>
            </a:r>
            <a:r>
              <a:rPr lang="pt-BR" sz="1200" dirty="0"/>
              <a:t> estudadas são de fácil uso e se eles são capazes de ser um instrumento de ampliação de oportunidades educacionais</a:t>
            </a:r>
            <a:r>
              <a:rPr lang="en" sz="1200" dirty="0" smtClean="0"/>
              <a:t>.</a:t>
            </a:r>
            <a:endParaRPr sz="12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Identificar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houveram ações de aconselhamento acadêmico com foco em cultivar a habilidade de aprender em casa e melhorar a qualidade dos estudos em casa.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Comparar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de maneira quantitativa o aprendizado dos estudantes no ano de 2019 e 2020 (análise estatística).</a:t>
            </a:r>
            <a:r>
              <a:rPr lang="en" sz="1200" dirty="0" smtClean="0"/>
              <a:t>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 smtClean="0"/>
              <a:t>Investigar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os métodos normais de ensino foram simplesmente copiados ou se houve um trabalho de adaptação dos materiais e conteúdos para o ambiente virtual de aprendizagem;</a:t>
            </a:r>
            <a:endParaRPr sz="1200" dirty="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Responder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Alunos bolsistas ou usufrutuários de programas governamentais conseguiram usufruir dos recursos educacionais e efetivar a aprendizagem através do ambiente virtual de aprendizagem ?</a:t>
            </a:r>
            <a:endParaRPr sz="1200" dirty="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Enquadrar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o tipo de abordagem de cada instituição para o uso da EAD: broadcast, virtualização da sala de aula presencial (ensino síncrono remoto) ou estar junto social.</a:t>
            </a:r>
            <a:r>
              <a:rPr lang="en" sz="1200" dirty="0" smtClean="0"/>
              <a:t>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0" name="Retângulo de cantos arredondados 9"/>
          <p:cNvSpPr/>
          <p:nvPr/>
        </p:nvSpPr>
        <p:spPr>
          <a:xfrm>
            <a:off x="3124927" y="2067694"/>
            <a:ext cx="2880320" cy="14401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2825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Objetivos Específicos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Analisar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 smtClean="0"/>
              <a:t>se </a:t>
            </a:r>
            <a:r>
              <a:rPr lang="pt-BR" sz="1200" dirty="0"/>
              <a:t>os ambientes virtuais de aprendizagem das </a:t>
            </a:r>
            <a:r>
              <a:rPr lang="pt-BR" sz="1200" dirty="0" err="1"/>
              <a:t>IES’s</a:t>
            </a:r>
            <a:r>
              <a:rPr lang="pt-BR" sz="1200" dirty="0"/>
              <a:t> estudadas são de fácil uso e se eles são capazes de ser um instrumento de ampliação de oportunidades educacionais</a:t>
            </a:r>
            <a:r>
              <a:rPr lang="en" sz="1200" dirty="0" smtClean="0"/>
              <a:t>.</a:t>
            </a:r>
            <a:endParaRPr sz="12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Identificar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houveram ações de aconselhamento acadêmico com foco em cultivar a habilidade de aprender em casa e melhorar a qualidade dos estudos em casa.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Comparar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de maneira quantitativa o aprendizado dos estudantes no ano de 2019 e 2020 (análise estatística).</a:t>
            </a:r>
            <a:r>
              <a:rPr lang="en" sz="1200" dirty="0" smtClean="0"/>
              <a:t>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 smtClean="0"/>
              <a:t>Investigar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os métodos normais de ensino foram simplesmente copiados ou se houve um trabalho de adaptação dos materiais e conteúdos para o ambiente virtual de aprendizagem;</a:t>
            </a:r>
            <a:endParaRPr sz="1200" dirty="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Responder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Alunos bolsistas ou usufrutuários de programas governamentais conseguiram usufruir dos recursos educacionais e efetivar a aprendizagem através do ambiente virtual de aprendizagem ?</a:t>
            </a:r>
            <a:endParaRPr sz="1200" dirty="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Enquadrar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o tipo de abordagem de cada instituição para o uso da EAD: broadcast, virtualização da sala de aula presencial (ensino síncrono remoto) ou estar junto social.</a:t>
            </a:r>
            <a:r>
              <a:rPr lang="en" sz="1200" dirty="0" smtClean="0"/>
              <a:t>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0" name="Retângulo de cantos arredondados 9"/>
          <p:cNvSpPr/>
          <p:nvPr/>
        </p:nvSpPr>
        <p:spPr>
          <a:xfrm>
            <a:off x="5940152" y="2049136"/>
            <a:ext cx="2880320" cy="14401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2825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Objetivos Específicos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Analisar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 smtClean="0"/>
              <a:t>se </a:t>
            </a:r>
            <a:r>
              <a:rPr lang="pt-BR" sz="1200" dirty="0"/>
              <a:t>os ambientes virtuais de aprendizagem das </a:t>
            </a:r>
            <a:r>
              <a:rPr lang="pt-BR" sz="1200" dirty="0" err="1"/>
              <a:t>IES’s</a:t>
            </a:r>
            <a:r>
              <a:rPr lang="pt-BR" sz="1200" dirty="0"/>
              <a:t> estudadas são de fácil uso e se eles são capazes de ser um instrumento de ampliação de oportunidades educacionais</a:t>
            </a:r>
            <a:r>
              <a:rPr lang="en" sz="1200" dirty="0" smtClean="0"/>
              <a:t>.</a:t>
            </a:r>
            <a:endParaRPr sz="12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Identificar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houveram ações de aconselhamento acadêmico com foco em cultivar a habilidade de aprender em casa e melhorar a qualidade dos estudos em casa.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Comparar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de maneira quantitativa o aprendizado dos estudantes no ano de 2019 e 2020 (análise estatística).</a:t>
            </a:r>
            <a:r>
              <a:rPr lang="en" sz="1200" dirty="0" smtClean="0"/>
              <a:t>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 smtClean="0"/>
              <a:t>Investigar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os métodos normais de ensino foram simplesmente copiados ou se houve um trabalho de adaptação dos materiais e conteúdos para o ambiente virtual de aprendizagem;</a:t>
            </a:r>
            <a:endParaRPr sz="1200" dirty="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Responder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Alunos bolsistas ou usufrutuários de programas governamentais conseguiram usufruir dos recursos educacionais e efetivar a aprendizagem através do ambiente virtual de aprendizagem ?</a:t>
            </a:r>
            <a:endParaRPr sz="1200" dirty="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Enquadrar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o tipo de abordagem de cada instituição para o uso da EAD: broadcast, virtualização da sala de aula presencial (ensino síncrono remoto) ou estar junto social.</a:t>
            </a:r>
            <a:r>
              <a:rPr lang="en" sz="1200" dirty="0" smtClean="0"/>
              <a:t>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0" name="Retângulo de cantos arredondados 9"/>
          <p:cNvSpPr/>
          <p:nvPr/>
        </p:nvSpPr>
        <p:spPr>
          <a:xfrm>
            <a:off x="230790" y="3435846"/>
            <a:ext cx="2880320" cy="14401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2825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Objetivos Específicos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Analisar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 smtClean="0"/>
              <a:t>se </a:t>
            </a:r>
            <a:r>
              <a:rPr lang="pt-BR" sz="1200" dirty="0"/>
              <a:t>os ambientes virtuais de aprendizagem das </a:t>
            </a:r>
            <a:r>
              <a:rPr lang="pt-BR" sz="1200" dirty="0" err="1"/>
              <a:t>IES’s</a:t>
            </a:r>
            <a:r>
              <a:rPr lang="pt-BR" sz="1200" dirty="0"/>
              <a:t> estudadas são de fácil uso e se eles são capazes de ser um instrumento de ampliação de oportunidades educacionais</a:t>
            </a:r>
            <a:r>
              <a:rPr lang="en" sz="1200" dirty="0" smtClean="0"/>
              <a:t>.</a:t>
            </a:r>
            <a:endParaRPr sz="12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Identificar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houveram ações de aconselhamento acadêmico com foco em cultivar a habilidade de aprender em casa e melhorar a qualidade dos estudos em casa.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Comparar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de maneira quantitativa o aprendizado dos estudantes no ano de 2019 e 2020 (análise estatística).</a:t>
            </a:r>
            <a:r>
              <a:rPr lang="en" sz="1200" dirty="0" smtClean="0"/>
              <a:t>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 smtClean="0"/>
              <a:t>Investigar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os métodos normais de ensino foram simplesmente copiados ou se houve um trabalho de adaptação dos materiais e conteúdos para o ambiente virtual de aprendizagem;</a:t>
            </a:r>
            <a:endParaRPr sz="1200" dirty="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Responder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Alunos bolsistas ou usufrutuários de programas governamentais conseguiram usufruir dos recursos educacionais e efetivar a aprendizagem através do ambiente virtual de aprendizagem ?</a:t>
            </a:r>
            <a:endParaRPr sz="1200" dirty="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Enquadrar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o tipo de abordagem de cada instituição para o uso da EAD: broadcast, virtualização da sala de aula presencial (ensino síncrono remoto) ou estar junto social.</a:t>
            </a:r>
            <a:r>
              <a:rPr lang="en" sz="1200" dirty="0" smtClean="0"/>
              <a:t>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0" name="Retângulo de cantos arredondados 9"/>
          <p:cNvSpPr/>
          <p:nvPr/>
        </p:nvSpPr>
        <p:spPr>
          <a:xfrm>
            <a:off x="2987824" y="3435846"/>
            <a:ext cx="2952328" cy="1584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2825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Objetivos Específicos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Analisar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 smtClean="0"/>
              <a:t>se </a:t>
            </a:r>
            <a:r>
              <a:rPr lang="pt-BR" sz="1200" dirty="0"/>
              <a:t>os ambientes virtuais de aprendizagem das </a:t>
            </a:r>
            <a:r>
              <a:rPr lang="pt-BR" sz="1200" dirty="0" err="1"/>
              <a:t>IES’s</a:t>
            </a:r>
            <a:r>
              <a:rPr lang="pt-BR" sz="1200" dirty="0"/>
              <a:t> estudadas são de fácil uso e se eles são capazes de ser um instrumento de ampliação de oportunidades educacionais</a:t>
            </a:r>
            <a:r>
              <a:rPr lang="en" sz="1200" dirty="0" smtClean="0"/>
              <a:t>.</a:t>
            </a:r>
            <a:endParaRPr sz="12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Identificar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houveram ações de aconselhamento acadêmico com foco em cultivar a habilidade de aprender em casa e melhorar a qualidade dos estudos em casa.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Comparar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de maneira quantitativa o aprendizado dos estudantes no ano de 2019 e 2020 (análise estatística).</a:t>
            </a:r>
            <a:r>
              <a:rPr lang="en" sz="1200" dirty="0" smtClean="0"/>
              <a:t>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 smtClean="0"/>
              <a:t>Investigar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se os métodos normais de ensino foram simplesmente copiados ou se houve um trabalho de adaptação dos materiais e conteúdos para o ambiente virtual de aprendizagem;</a:t>
            </a:r>
            <a:endParaRPr sz="1200" dirty="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Responder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Alunos bolsistas ou usufrutuários de programas governamentais conseguiram usufruir dos recursos educacionais e efetivar a aprendizagem através do ambiente virtual de aprendizagem ?</a:t>
            </a:r>
            <a:endParaRPr sz="1200" dirty="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Enquadrar</a:t>
            </a:r>
            <a:endParaRPr b="1" dirty="0"/>
          </a:p>
          <a:p>
            <a:pPr marL="0" lvl="0" indent="0" algn="just">
              <a:buNone/>
            </a:pPr>
            <a:r>
              <a:rPr lang="pt-BR" sz="1200" dirty="0"/>
              <a:t>o tipo de abordagem de cada instituição para o uso da EAD: broadcast, virtualização da sala de aula presencial (ensino síncrono remoto) ou estar junto social.</a:t>
            </a:r>
            <a:r>
              <a:rPr lang="en" sz="1200" dirty="0" smtClean="0"/>
              <a:t>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0" name="Retângulo de cantos arredondados 9"/>
          <p:cNvSpPr/>
          <p:nvPr/>
        </p:nvSpPr>
        <p:spPr>
          <a:xfrm>
            <a:off x="5940152" y="3363838"/>
            <a:ext cx="2880320" cy="14401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2825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Danrley Pereira\git\IC-udf-2020\apresentacao\imagens\referencia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9" y="0"/>
            <a:ext cx="810039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187624" y="123478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smtClean="0">
                <a:solidFill>
                  <a:schemeClr val="bg1"/>
                </a:solidFill>
              </a:rPr>
              <a:t>Referencial</a:t>
            </a:r>
            <a:br>
              <a:rPr lang="pt-BR" b="1" dirty="0" smtClean="0">
                <a:solidFill>
                  <a:schemeClr val="bg1"/>
                </a:solidFill>
              </a:rPr>
            </a:br>
            <a:r>
              <a:rPr lang="pt-BR" b="1" dirty="0" smtClean="0">
                <a:solidFill>
                  <a:schemeClr val="bg1"/>
                </a:solidFill>
              </a:rPr>
              <a:t>Teórico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65051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>
            <a:spLocks noGrp="1"/>
          </p:cNvSpPr>
          <p:nvPr>
            <p:ph type="subTitle" idx="1"/>
          </p:nvPr>
        </p:nvSpPr>
        <p:spPr>
          <a:xfrm>
            <a:off x="611560" y="1923678"/>
            <a:ext cx="8114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/>
            <a:r>
              <a:rPr lang="en-US" sz="2300" dirty="0"/>
              <a:t>Autonomous learning of elementary students at home during the COVID-19 epidemic: A case study of the second elementary school in </a:t>
            </a:r>
            <a:r>
              <a:rPr lang="en-US" sz="2300" dirty="0" err="1"/>
              <a:t>Daxie</a:t>
            </a:r>
            <a:r>
              <a:rPr lang="en-US" sz="2300" dirty="0"/>
              <a:t>, Ningbo, Zhejiang Province, China </a:t>
            </a:r>
            <a:endParaRPr sz="2300" dirty="0"/>
          </a:p>
        </p:txBody>
      </p:sp>
      <p:sp>
        <p:nvSpPr>
          <p:cNvPr id="2" name="Pergaminho horizontal 1"/>
          <p:cNvSpPr/>
          <p:nvPr/>
        </p:nvSpPr>
        <p:spPr>
          <a:xfrm>
            <a:off x="6372200" y="3723878"/>
            <a:ext cx="2232248" cy="1152128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(XIE; YANG, 2020)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26" name="Picture 2" descr="C:\Users\Danrley Pereira\git\IC-udf-2020\apresentacao\imagens\pibiti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3478"/>
            <a:ext cx="811530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anrley Pereira\git\IC-udf-2020\apresentacao\imagens\cnp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3867894"/>
            <a:ext cx="1550439" cy="108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76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>
            <a:spLocks noGrp="1"/>
          </p:cNvSpPr>
          <p:nvPr>
            <p:ph type="subTitle" idx="1"/>
          </p:nvPr>
        </p:nvSpPr>
        <p:spPr>
          <a:xfrm>
            <a:off x="611560" y="1923678"/>
            <a:ext cx="8114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/>
            <a:r>
              <a:rPr lang="en-US" sz="2300" dirty="0"/>
              <a:t>Replacing the Classic Learning Form at Universities as an Immediate Response to the COVID-19 Virus Infection in Georgia</a:t>
            </a:r>
            <a:endParaRPr sz="2300" dirty="0"/>
          </a:p>
        </p:txBody>
      </p:sp>
      <p:sp>
        <p:nvSpPr>
          <p:cNvPr id="3" name="Pergaminho horizontal 2"/>
          <p:cNvSpPr/>
          <p:nvPr/>
        </p:nvSpPr>
        <p:spPr>
          <a:xfrm>
            <a:off x="6372200" y="3723878"/>
            <a:ext cx="2232248" cy="1152128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(BASILAIA et al., 2020)</a:t>
            </a:r>
          </a:p>
        </p:txBody>
      </p:sp>
    </p:spTree>
    <p:extLst>
      <p:ext uri="{BB962C8B-B14F-4D97-AF65-F5344CB8AC3E}">
        <p14:creationId xmlns:p14="http://schemas.microsoft.com/office/powerpoint/2010/main" val="1354010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>
            <a:spLocks noGrp="1"/>
          </p:cNvSpPr>
          <p:nvPr>
            <p:ph type="subTitle" idx="1"/>
          </p:nvPr>
        </p:nvSpPr>
        <p:spPr>
          <a:xfrm>
            <a:off x="611560" y="1923678"/>
            <a:ext cx="8114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/>
            <a:r>
              <a:rPr lang="en-US" sz="2200" dirty="0"/>
              <a:t>‘School’s Out, But Class’ On’, The Largest Online Education in the World Today: Taking China’s Practical Exploration During The COVID-19 Epidemic Prevention and Control As an Example </a:t>
            </a:r>
            <a:endParaRPr sz="2200" dirty="0"/>
          </a:p>
        </p:txBody>
      </p:sp>
      <p:sp>
        <p:nvSpPr>
          <p:cNvPr id="3" name="Pergaminho horizontal 2"/>
          <p:cNvSpPr/>
          <p:nvPr/>
        </p:nvSpPr>
        <p:spPr>
          <a:xfrm>
            <a:off x="6372200" y="3723878"/>
            <a:ext cx="2232248" cy="1152128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(ZHOU et al., 2020)</a:t>
            </a:r>
          </a:p>
        </p:txBody>
      </p:sp>
    </p:spTree>
    <p:extLst>
      <p:ext uri="{BB962C8B-B14F-4D97-AF65-F5344CB8AC3E}">
        <p14:creationId xmlns:p14="http://schemas.microsoft.com/office/powerpoint/2010/main" val="1354010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>
            <a:spLocks noGrp="1"/>
          </p:cNvSpPr>
          <p:nvPr>
            <p:ph type="subTitle" idx="1"/>
          </p:nvPr>
        </p:nvSpPr>
        <p:spPr>
          <a:xfrm>
            <a:off x="611560" y="1923678"/>
            <a:ext cx="8114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/>
            <a:r>
              <a:rPr lang="en-US" sz="2300" dirty="0"/>
              <a:t>Handbook on Facilitating Flexible Learning During Educational Disruption: The Chinese Experience in Maintaining Undisrupted Learning in COVID-19 Outbreak</a:t>
            </a:r>
            <a:endParaRPr sz="2300" dirty="0"/>
          </a:p>
        </p:txBody>
      </p:sp>
      <p:sp>
        <p:nvSpPr>
          <p:cNvPr id="3" name="Pergaminho horizontal 2"/>
          <p:cNvSpPr/>
          <p:nvPr/>
        </p:nvSpPr>
        <p:spPr>
          <a:xfrm>
            <a:off x="6372200" y="3723878"/>
            <a:ext cx="2232248" cy="1152128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(HUANG et al., 2020</a:t>
            </a:r>
            <a:r>
              <a:rPr lang="pt-BR" dirty="0" smtClean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4010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>
            <a:spLocks noGrp="1"/>
          </p:cNvSpPr>
          <p:nvPr>
            <p:ph type="subTitle" idx="1"/>
          </p:nvPr>
        </p:nvSpPr>
        <p:spPr>
          <a:xfrm>
            <a:off x="611560" y="1923678"/>
            <a:ext cx="8114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/>
            <a:r>
              <a:rPr lang="en-US" sz="2300" dirty="0"/>
              <a:t>Using Technology to Maintain the Education of Residents During the COVID-19 Pandemic</a:t>
            </a:r>
            <a:endParaRPr sz="2300" dirty="0"/>
          </a:p>
        </p:txBody>
      </p:sp>
      <p:sp>
        <p:nvSpPr>
          <p:cNvPr id="3" name="Pergaminho horizontal 2"/>
          <p:cNvSpPr/>
          <p:nvPr/>
        </p:nvSpPr>
        <p:spPr>
          <a:xfrm>
            <a:off x="6372200" y="3723878"/>
            <a:ext cx="2232248" cy="1152128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(CHICK et al., 2020)</a:t>
            </a:r>
          </a:p>
        </p:txBody>
      </p:sp>
    </p:spTree>
    <p:extLst>
      <p:ext uri="{BB962C8B-B14F-4D97-AF65-F5344CB8AC3E}">
        <p14:creationId xmlns:p14="http://schemas.microsoft.com/office/powerpoint/2010/main" val="412548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>
            <a:spLocks noGrp="1"/>
          </p:cNvSpPr>
          <p:nvPr>
            <p:ph type="subTitle" idx="1"/>
          </p:nvPr>
        </p:nvSpPr>
        <p:spPr>
          <a:xfrm>
            <a:off x="611560" y="1923678"/>
            <a:ext cx="8114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/>
            <a:r>
              <a:rPr lang="en-US" sz="2300" dirty="0"/>
              <a:t>Sentiment Analysis on Synchronous Online Delivery of Instruction due to Extreme Community Quarantine in the Philippines caused by COVID-19 Pandemic</a:t>
            </a:r>
            <a:endParaRPr sz="2300" dirty="0"/>
          </a:p>
        </p:txBody>
      </p:sp>
      <p:sp>
        <p:nvSpPr>
          <p:cNvPr id="3" name="Pergaminho horizontal 2"/>
          <p:cNvSpPr/>
          <p:nvPr/>
        </p:nvSpPr>
        <p:spPr>
          <a:xfrm>
            <a:off x="6372200" y="3723878"/>
            <a:ext cx="2232248" cy="1152128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(</a:t>
            </a:r>
            <a:r>
              <a:rPr lang="pt-BR" dirty="0" smtClean="0"/>
              <a:t>PASTOR,2020</a:t>
            </a:r>
            <a:r>
              <a:rPr lang="pt-BR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2548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>
            <a:spLocks noGrp="1"/>
          </p:cNvSpPr>
          <p:nvPr>
            <p:ph type="subTitle" idx="1"/>
          </p:nvPr>
        </p:nvSpPr>
        <p:spPr>
          <a:xfrm>
            <a:off x="611560" y="2139702"/>
            <a:ext cx="8114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/>
            <a:r>
              <a:rPr lang="en-US" sz="4400" dirty="0"/>
              <a:t>Education Emergencies</a:t>
            </a:r>
            <a:endParaRPr sz="4400" dirty="0"/>
          </a:p>
        </p:txBody>
      </p:sp>
      <p:sp>
        <p:nvSpPr>
          <p:cNvPr id="3" name="Pergaminho horizontal 2"/>
          <p:cNvSpPr/>
          <p:nvPr/>
        </p:nvSpPr>
        <p:spPr>
          <a:xfrm>
            <a:off x="6372200" y="3723878"/>
            <a:ext cx="2232248" cy="1152128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(UNESCO, 2020);</a:t>
            </a:r>
          </a:p>
        </p:txBody>
      </p:sp>
    </p:spTree>
    <p:extLst>
      <p:ext uri="{BB962C8B-B14F-4D97-AF65-F5344CB8AC3E}">
        <p14:creationId xmlns:p14="http://schemas.microsoft.com/office/powerpoint/2010/main" val="2832025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Danrley Pereira\git\IC-udf-2020\apresentacao\imagens\metodologia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90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5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899592" y="1866900"/>
            <a:ext cx="2952328" cy="100055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smtClean="0"/>
              <a:t>Metodologia</a:t>
            </a:r>
            <a:endParaRPr sz="3600"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050" name="Picture 2" descr="C:\Users\Danrley Pereira\git\IC-udf-2020\apresentacao\imagens\metodologi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915566"/>
            <a:ext cx="5265276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12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0" y="0"/>
            <a:ext cx="4211960" cy="5140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 descr="C:\Users\Danrley Pereira\git\IC-udf-2020\apresentacao\imagens\questionarios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0"/>
            <a:ext cx="7524328" cy="514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179512" y="4058008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Técnica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698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Coleta dos Dados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8195" name="Picture 3" descr="C:\Users\Danrley Pereira\git\IC-udf-2020\apresentacao\imagens\google-forms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91630"/>
            <a:ext cx="5976664" cy="335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40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/>
          <p:nvPr/>
        </p:nvSpPr>
        <p:spPr>
          <a:xfrm>
            <a:off x="7150" y="1638850"/>
            <a:ext cx="9144000" cy="35046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ctrTitle" idx="4294967295"/>
          </p:nvPr>
        </p:nvSpPr>
        <p:spPr>
          <a:xfrm>
            <a:off x="1282350" y="2696996"/>
            <a:ext cx="6593700" cy="77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 smtClean="0"/>
              <a:t>Danrley</a:t>
            </a:r>
            <a:r>
              <a:rPr lang="pt-BR" dirty="0" smtClean="0"/>
              <a:t> Pereira</a:t>
            </a:r>
            <a:endParaRPr dirty="0"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4294967295"/>
          </p:nvPr>
        </p:nvSpPr>
        <p:spPr>
          <a:xfrm>
            <a:off x="1282350" y="3418379"/>
            <a:ext cx="6593700" cy="9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accent6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rPr>
              <a:t>Aluno Pesquisador</a:t>
            </a:r>
            <a:endParaRPr sz="1800" b="1" dirty="0"/>
          </a:p>
        </p:txBody>
      </p:sp>
      <p:sp>
        <p:nvSpPr>
          <p:cNvPr id="178" name="Google Shape;178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3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7" name="Picture 2" descr="C:\Users\Danrley Pereira\git\IC-udf-2020\apresentacao\dw-cropp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034" y="339502"/>
            <a:ext cx="2343464" cy="234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84299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Tabulação dos Dados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4098" name="Picture 2" descr="C:\Users\Danrley Pereira\git\IC-udf-2020\apresentacao\imagens\pandasAnalysi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491630"/>
            <a:ext cx="4505326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32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5122" name="Picture 2" descr="C:\Users\Danrley Pereira\git\IC-udf-2020\apresentacao\imagens\pythonAnalysis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54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Análise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dirty="0" smtClean="0"/>
              <a:t>Baseada na Literatura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dirty="0" smtClean="0"/>
              <a:t>Quantitativa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dirty="0" smtClean="0"/>
              <a:t>Qualitativa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6" name="Google Shape;2228;p37"/>
          <p:cNvGrpSpPr/>
          <p:nvPr/>
        </p:nvGrpSpPr>
        <p:grpSpPr>
          <a:xfrm>
            <a:off x="5302475" y="1345530"/>
            <a:ext cx="2808312" cy="2522363"/>
            <a:chOff x="2012475" y="393272"/>
            <a:chExt cx="4440240" cy="4609126"/>
          </a:xfrm>
        </p:grpSpPr>
        <p:sp>
          <p:nvSpPr>
            <p:cNvPr id="7" name="Google Shape;2229;p3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230;p3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231;p3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232;p3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233;p3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234;p3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235;p3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236;p3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237;p3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238;p3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239;p3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240;p3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241;p3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242;p3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243;p3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44;p3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245;p3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246;p3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247;p3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248;p3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249;p3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250;p3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251;p3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252;p3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253;p3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254;p3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2255;p3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2256;p3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257;p3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258;p3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259;p3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260;p3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2261;p3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262;p3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263;p3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264;p3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265;p3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266;p3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267;p3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268;p3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269;p3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270;p3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271;p3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272;p3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273;p3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274;p3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275;p3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276;p3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277;p3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2278;p3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279;p3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280;p3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2281;p3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282;p3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283;p3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284;p3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2285;p3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286;p3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2287;p3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2288;p3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289;p3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2290;p3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2291;p3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2292;p3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2293;p3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294;p3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2295;p3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2296;p3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2297;p3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2298;p3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2299;p3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300;p3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2301;p3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2302;p3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2303;p3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2304;p3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305;p3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2306;p3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2307;p3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2308;p3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2309;p3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2310;p3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2311;p3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2312;p3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2313;p3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2314;p3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2315;p3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316;p3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2317;p3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2318;p3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2319;p3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2320;p3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2321;p3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886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Danrley Pereira\git\IC-udf-2020\apresentacao\imagens\referencias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4734"/>
            <a:ext cx="9140552" cy="515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1547664" y="4155926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bg1"/>
                </a:solidFill>
              </a:rPr>
              <a:t>Literatura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581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1547664" y="4155926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bg1"/>
                </a:solidFill>
              </a:rPr>
              <a:t>Literatura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8194" name="Picture 2" descr="C:\Users\Danrley Pereira\git\IC-udf-2020\apresentacao\imagens\analiseHibrid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948" y="0"/>
            <a:ext cx="917594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68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nrley Pereira\git\IC-udf-2020\apresentacao\imagens\analiseEstatistic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771550"/>
            <a:ext cx="5456263" cy="409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Quantitativa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Qualitativa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170" name="Picture 2" descr="C:\Users\Danrley Pereira\git\IC-udf-2020\apresentacao\imagens\referencias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8870"/>
            <a:ext cx="9144000" cy="371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86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Perspectivas da Análise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323528" y="2283718"/>
            <a:ext cx="2563500" cy="6480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Tecnologia utilizada </a:t>
            </a:r>
            <a:endParaRPr sz="12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75856" y="2139702"/>
            <a:ext cx="2563500" cy="10080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>
              <a:buNone/>
            </a:pPr>
            <a:r>
              <a:rPr lang="pt-BR" b="1" dirty="0"/>
              <a:t>Adaptação dos conteúdos para a EAD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84964" y="2139702"/>
            <a:ext cx="2563500" cy="10800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>
              <a:buNone/>
            </a:pPr>
            <a:r>
              <a:rPr lang="pt-BR" b="1" dirty="0"/>
              <a:t>Capacitação docente para uso da EAD</a:t>
            </a:r>
            <a:r>
              <a:rPr lang="en" sz="1200" dirty="0" smtClean="0"/>
              <a:t>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323528" y="3147814"/>
            <a:ext cx="2563500" cy="11521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pt-BR" b="1" dirty="0"/>
              <a:t>Habilidade dos discentes (tecnológica e </a:t>
            </a:r>
            <a:r>
              <a:rPr lang="pt-BR" b="1" dirty="0" err="1"/>
              <a:t>socioemocional</a:t>
            </a:r>
            <a:r>
              <a:rPr lang="pt-BR" b="1" dirty="0"/>
              <a:t>)</a:t>
            </a:r>
            <a:endParaRPr sz="1200" dirty="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75856" y="3219822"/>
            <a:ext cx="2563500" cy="93610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>
              <a:buNone/>
            </a:pPr>
            <a:r>
              <a:rPr lang="pt-BR" b="1" dirty="0"/>
              <a:t>Estratégias de orientação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788580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2060" name="Google Shape;2060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61" name="Google Shape;2061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18" name="Google Shape;2118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19" name="Google Shape;2119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20" name="Google Shape;2120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1" name="Google Shape;2121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2" name="Google Shape;2122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23" name="Google Shape;2123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24" name="Google Shape;2124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5" name="Google Shape;2125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26" name="Google Shape;2126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7" name="Google Shape;2127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8" name="Google Shape;2128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9" name="Google Shape;2129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0" name="Google Shape;2130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1" name="Google Shape;2131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2" name="Google Shape;2132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3" name="Google Shape;2133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4" name="Google Shape;2134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5" name="Google Shape;2135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6" name="Google Shape;2136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7" name="Google Shape;2137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0" name="Google Shape;2140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1" name="Google Shape;2141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2" name="Google Shape;2142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3" name="Google Shape;2143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0" name="Google Shape;2190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191" name="Google Shape;2191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192" name="Google Shape;2192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3" name="Google Shape;2193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4" name="Google Shape;2194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5" name="Google Shape;2195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6" name="Google Shape;2196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97" name="Google Shape;2197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00" name="Google Shape;2200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 smtClean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Questões?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Encontre-me em: </a:t>
            </a:r>
            <a:endParaRPr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dirty="0" smtClean="0"/>
              <a:t>@danrleypereira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dirty="0" smtClean="0"/>
              <a:t>danrleywillian@gmail.com</a:t>
            </a: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Quotations are commonly printed as a means of inspiration and to invoke philosophical thoughts from the reader.</a:t>
            </a:r>
            <a:endParaRPr dirty="0"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/>
          <p:nvPr/>
        </p:nvSpPr>
        <p:spPr>
          <a:xfrm>
            <a:off x="7150" y="1638850"/>
            <a:ext cx="9144000" cy="35046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ctrTitle" idx="4294967295"/>
          </p:nvPr>
        </p:nvSpPr>
        <p:spPr>
          <a:xfrm>
            <a:off x="1282350" y="2696996"/>
            <a:ext cx="6593700" cy="77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Eliel Cruz</a:t>
            </a:r>
            <a:endParaRPr dirty="0"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4294967295"/>
          </p:nvPr>
        </p:nvSpPr>
        <p:spPr>
          <a:xfrm>
            <a:off x="1282350" y="3418379"/>
            <a:ext cx="6593700" cy="9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accent6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rPr>
              <a:t>Professor Orientador</a:t>
            </a:r>
            <a:endParaRPr sz="1800" b="1" dirty="0"/>
          </a:p>
        </p:txBody>
      </p:sp>
      <p:sp>
        <p:nvSpPr>
          <p:cNvPr id="178" name="Google Shape;178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4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8" name="Picture 2" descr="C:\Users\Danrley Pereira\git\IC-udf-2020\apresentacao\eliel2-cropp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315" y="238640"/>
            <a:ext cx="2405118" cy="240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142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4239973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Referencial</a:t>
            </a:r>
            <a:br>
              <a:rPr lang="pt-BR" dirty="0" smtClean="0"/>
            </a:br>
            <a:r>
              <a:rPr lang="pt-BR" dirty="0" smtClean="0"/>
              <a:t>Teórico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137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Análise</a:t>
            </a:r>
            <a:endParaRPr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Quantitativa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gold, butter and ripe lemons. In the spectrum of visible light, yellow is found between green and orange.</a:t>
            </a:r>
            <a:endParaRPr dirty="0"/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000" name="Google Shape;1000;p20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33" name="Google Shape;233;p23"/>
          <p:cNvSpPr txBox="1">
            <a:spLocks noGrp="1"/>
          </p:cNvSpPr>
          <p:nvPr>
            <p:ph type="body" idx="1"/>
          </p:nvPr>
        </p:nvSpPr>
        <p:spPr>
          <a:xfrm>
            <a:off x="514800" y="1680175"/>
            <a:ext cx="4608300" cy="271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234" name="Google Shape;234;p23"/>
          <p:cNvPicPr preferRelativeResize="0"/>
          <p:nvPr/>
        </p:nvPicPr>
        <p:blipFill rotWithShape="1">
          <a:blip r:embed="rId3">
            <a:alphaModFix/>
          </a:blip>
          <a:srcRect t="16666" b="16666"/>
          <a:stretch/>
        </p:blipFill>
        <p:spPr>
          <a:xfrm>
            <a:off x="5567275" y="1680175"/>
            <a:ext cx="2716200" cy="2716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5" name="Google Shape;235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43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36" name="Google Shape;2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1799" y="1156949"/>
            <a:ext cx="1004350" cy="988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"/>
          <p:cNvSpPr txBox="1">
            <a:spLocks noGrp="1"/>
          </p:cNvSpPr>
          <p:nvPr>
            <p:ph type="ctrTitle"/>
          </p:nvPr>
        </p:nvSpPr>
        <p:spPr>
          <a:xfrm>
            <a:off x="514800" y="2025550"/>
            <a:ext cx="8114400" cy="65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 Transition Headline</a:t>
            </a:r>
            <a:endParaRPr dirty="0"/>
          </a:p>
        </p:txBody>
      </p:sp>
      <p:sp>
        <p:nvSpPr>
          <p:cNvPr id="184" name="Google Shape;184;p17"/>
          <p:cNvSpPr txBox="1">
            <a:spLocks noGrp="1"/>
          </p:cNvSpPr>
          <p:nvPr>
            <p:ph type="subTitle" idx="1"/>
          </p:nvPr>
        </p:nvSpPr>
        <p:spPr>
          <a:xfrm>
            <a:off x="514800" y="2702092"/>
            <a:ext cx="8114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the first set of slides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64948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</a:t>
            </a:r>
            <a:br>
              <a:rPr lang="en"/>
            </a:br>
            <a:r>
              <a:rPr lang="en"/>
              <a:t>for use</a:t>
            </a:r>
            <a:endParaRPr/>
          </a:p>
        </p:txBody>
      </p:sp>
      <p:sp>
        <p:nvSpPr>
          <p:cNvPr id="344" name="Google Shape;344;p13"/>
          <p:cNvSpPr txBox="1">
            <a:spLocks noGrp="1"/>
          </p:cNvSpPr>
          <p:nvPr>
            <p:ph type="body" idx="2"/>
          </p:nvPr>
        </p:nvSpPr>
        <p:spPr>
          <a:xfrm>
            <a:off x="3815169" y="1919550"/>
            <a:ext cx="3045000" cy="21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345" name="Google Shape;345;p13"/>
          <p:cNvSpPr txBox="1">
            <a:spLocks noGrp="1"/>
          </p:cNvSpPr>
          <p:nvPr>
            <p:ph type="body" idx="1"/>
          </p:nvPr>
        </p:nvSpPr>
        <p:spPr>
          <a:xfrm>
            <a:off x="457200" y="1919550"/>
            <a:ext cx="3045000" cy="21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EDIT IN GOOGLE SLIDES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You have to be signed in to your Google account.</a:t>
            </a:r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body" idx="2"/>
          </p:nvPr>
        </p:nvSpPr>
        <p:spPr>
          <a:xfrm>
            <a:off x="457200" y="4265975"/>
            <a:ext cx="8229600" cy="62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3"/>
                </a:solidFill>
              </a:rPr>
              <a:t>More info on how to use this template at </a:t>
            </a:r>
            <a:r>
              <a:rPr lang="en" sz="1200" b="1" u="sng">
                <a:solidFill>
                  <a:schemeClr val="accent3"/>
                </a:solidFill>
                <a:hlinkClick r:id="rId4"/>
              </a:rPr>
              <a:t>www.slidescarnival.com/help-use-presentation-template</a:t>
            </a:r>
            <a:endParaRPr sz="1200"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3"/>
                </a:solidFill>
              </a:rPr>
              <a:t>This template is free to use under </a:t>
            </a:r>
            <a:r>
              <a:rPr lang="en" sz="1200" u="sng">
                <a:solidFill>
                  <a:schemeClr val="accent3"/>
                </a:solidFill>
                <a:hlinkClick r:id="rId5"/>
              </a:rPr>
              <a:t>Creative Commons Attribution license</a:t>
            </a:r>
            <a:r>
              <a:rPr lang="en" sz="1200">
                <a:solidFill>
                  <a:schemeClr val="accent3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3"/>
              </a:solidFill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</a:t>
            </a:r>
            <a:br>
              <a:rPr lang="en"/>
            </a:br>
            <a:r>
              <a:rPr lang="en"/>
              <a:t>slide title</a:t>
            </a:r>
            <a:endParaRPr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Here you have a list of items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And some text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618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BIG CONCEPT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867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168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859" name="Google Shape;859;p19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861" name="Google Shape;861;p19"/>
          <p:cNvGrpSpPr/>
          <p:nvPr/>
        </p:nvGrpSpPr>
        <p:grpSpPr>
          <a:xfrm>
            <a:off x="6495404" y="1849734"/>
            <a:ext cx="2297431" cy="2787028"/>
            <a:chOff x="2533225" y="322726"/>
            <a:chExt cx="3925890" cy="4762523"/>
          </a:xfrm>
        </p:grpSpPr>
        <p:sp>
          <p:nvSpPr>
            <p:cNvPr id="862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906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000" name="Google Shape;1000;p20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6721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 Alicerce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picture is worth a thousand words</a:t>
            </a:r>
            <a:endParaRPr sz="360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008" name="Google Shape;1008;p21"/>
          <p:cNvPicPr preferRelativeResize="0"/>
          <p:nvPr/>
        </p:nvPicPr>
        <p:blipFill rotWithShape="1">
          <a:blip r:embed="rId3">
            <a:alphaModFix/>
          </a:blip>
          <a:srcRect l="3295" r="37860"/>
          <a:stretch/>
        </p:blipFill>
        <p:spPr>
          <a:xfrm rot="10800000" flipH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81000"/>
            <a:ext cx="4754100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chemeClr val="lt1"/>
                </a:solidFill>
                <a:highlight>
                  <a:schemeClr val="accent1"/>
                </a:highlight>
              </a:rPr>
              <a:t>Want big impact?</a:t>
            </a:r>
            <a:endParaRPr sz="3000" b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accent2"/>
                </a:highlight>
              </a:rPr>
              <a:t>Use big image.</a:t>
            </a:r>
            <a:endParaRPr sz="30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51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grpSp>
        <p:nvGrpSpPr>
          <p:cNvPr id="1022" name="Google Shape;1022;p23"/>
          <p:cNvGrpSpPr/>
          <p:nvPr/>
        </p:nvGrpSpPr>
        <p:grpSpPr>
          <a:xfrm>
            <a:off x="2655041" y="2436044"/>
            <a:ext cx="2200509" cy="1776159"/>
            <a:chOff x="3071457" y="2013875"/>
            <a:chExt cx="1944600" cy="1569600"/>
          </a:xfrm>
        </p:grpSpPr>
        <p:sp>
          <p:nvSpPr>
            <p:cNvPr id="1023" name="Google Shape;1023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5" name="Google Shape;1025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26" name="Google Shape;1026;p23"/>
          <p:cNvGrpSpPr/>
          <p:nvPr/>
        </p:nvGrpSpPr>
        <p:grpSpPr>
          <a:xfrm>
            <a:off x="457232" y="2436044"/>
            <a:ext cx="2200509" cy="1776159"/>
            <a:chOff x="1126863" y="2013875"/>
            <a:chExt cx="1944600" cy="1569600"/>
          </a:xfrm>
        </p:grpSpPr>
        <p:sp>
          <p:nvSpPr>
            <p:cNvPr id="1027" name="Google Shape;1027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9" name="Google Shape;1029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4852720" y="2436044"/>
            <a:ext cx="3396158" cy="1776159"/>
            <a:chOff x="5015938" y="2013875"/>
            <a:chExt cx="3001200" cy="1569600"/>
          </a:xfrm>
        </p:grpSpPr>
        <p:sp>
          <p:nvSpPr>
            <p:cNvPr id="1031" name="Google Shape;1031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</a:t>
              </a:r>
              <a:b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</a:b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3" name="Google Shape;1033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 Ipsum dolor sit amet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4" name="Google Shape;1034;p23"/>
          <p:cNvGrpSpPr/>
          <p:nvPr/>
        </p:nvGrpSpPr>
        <p:grpSpPr>
          <a:xfrm>
            <a:off x="4705169" y="3213940"/>
            <a:ext cx="295999" cy="294651"/>
            <a:chOff x="4858109" y="2631368"/>
            <a:chExt cx="316442" cy="315000"/>
          </a:xfrm>
        </p:grpSpPr>
        <p:sp>
          <p:nvSpPr>
            <p:cNvPr id="1035" name="Google Shape;1035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/>
              </a:r>
              <a:br>
                <a:rPr lang="en"/>
              </a:br>
              <a:endParaRPr/>
            </a:p>
          </p:txBody>
        </p:sp>
      </p:grpSp>
      <p:grpSp>
        <p:nvGrpSpPr>
          <p:cNvPr id="1037" name="Google Shape;1037;p23"/>
          <p:cNvGrpSpPr/>
          <p:nvPr/>
        </p:nvGrpSpPr>
        <p:grpSpPr>
          <a:xfrm>
            <a:off x="2512794" y="3213816"/>
            <a:ext cx="294612" cy="294612"/>
            <a:chOff x="3157188" y="909150"/>
            <a:chExt cx="470400" cy="470400"/>
          </a:xfrm>
        </p:grpSpPr>
        <p:sp>
          <p:nvSpPr>
            <p:cNvPr id="1038" name="Google Shape;1038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045" name="Google Shape;1045;p24"/>
          <p:cNvGraphicFramePr/>
          <p:nvPr/>
        </p:nvGraphicFramePr>
        <p:xfrm>
          <a:off x="457200" y="2402681"/>
          <a:ext cx="4205300" cy="2004100"/>
        </p:xfrm>
        <a:graphic>
          <a:graphicData uri="http://schemas.openxmlformats.org/drawingml/2006/table">
            <a:tbl>
              <a:tblPr>
                <a:noFill/>
                <a:tableStyleId>{38A6130F-BAB2-44C3-9A60-974AE86649D1}</a:tableStyleId>
              </a:tblPr>
              <a:tblGrid>
                <a:gridCol w="1051325"/>
                <a:gridCol w="1051325"/>
                <a:gridCol w="1051325"/>
                <a:gridCol w="1051325"/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Yellow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Blue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Orange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24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16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grpSp>
        <p:nvGrpSpPr>
          <p:cNvPr id="1047" name="Google Shape;1047;p24"/>
          <p:cNvGrpSpPr/>
          <p:nvPr/>
        </p:nvGrpSpPr>
        <p:grpSpPr>
          <a:xfrm>
            <a:off x="5191199" y="905259"/>
            <a:ext cx="3495801" cy="3628765"/>
            <a:chOff x="2012475" y="393272"/>
            <a:chExt cx="4440240" cy="4609126"/>
          </a:xfrm>
        </p:grpSpPr>
        <p:sp>
          <p:nvSpPr>
            <p:cNvPr id="1048" name="Google Shape;1048;p24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4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4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5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chemeClr val="lt2"/>
              </a:gs>
            </a:gsLst>
            <a:lin ang="16198662" scaled="0"/>
          </a:gradFill>
          <a:ln>
            <a:noFill/>
          </a:ln>
          <a:effectLst>
            <a:outerShdw blurRad="142875" dist="19050" dir="5400000" algn="bl" rotWithShape="0">
              <a:srgbClr val="38226D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25"/>
          <p:cNvSpPr txBox="1">
            <a:spLocks noGrp="1"/>
          </p:cNvSpPr>
          <p:nvPr>
            <p:ph type="title" idx="4294967295"/>
          </p:nvPr>
        </p:nvSpPr>
        <p:spPr>
          <a:xfrm>
            <a:off x="381000" y="453200"/>
            <a:ext cx="56409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Maps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147" name="Google Shape;1147;p25"/>
          <p:cNvSpPr/>
          <p:nvPr/>
        </p:nvSpPr>
        <p:spPr>
          <a:xfrm>
            <a:off x="1947750" y="1878125"/>
            <a:ext cx="747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office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54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1149" name="Google Shape;1149;p25"/>
          <p:cNvSpPr txBox="1">
            <a:spLocks noGrp="1"/>
          </p:cNvSpPr>
          <p:nvPr>
            <p:ph type="body" idx="4294967295"/>
          </p:nvPr>
        </p:nvSpPr>
        <p:spPr>
          <a:xfrm>
            <a:off x="1090975" y="453200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Find more maps at </a:t>
            </a:r>
            <a:r>
              <a:rPr lang="en" sz="900" u="sng">
                <a:solidFill>
                  <a:schemeClr val="lt1"/>
                </a:solidFill>
                <a:hlinkClick r:id="rId3"/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1"/>
              </a:solidFill>
            </a:endParaRPr>
          </a:p>
        </p:txBody>
      </p:sp>
      <p:sp>
        <p:nvSpPr>
          <p:cNvPr id="1150" name="Google Shape;1150;p25"/>
          <p:cNvSpPr/>
          <p:nvPr/>
        </p:nvSpPr>
        <p:spPr>
          <a:xfrm>
            <a:off x="1090975" y="21473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25"/>
          <p:cNvSpPr/>
          <p:nvPr/>
        </p:nvSpPr>
        <p:spPr>
          <a:xfrm>
            <a:off x="2824525" y="379512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25"/>
          <p:cNvSpPr/>
          <p:nvPr/>
        </p:nvSpPr>
        <p:spPr>
          <a:xfrm>
            <a:off x="3853225" y="19448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25"/>
          <p:cNvSpPr/>
          <p:nvPr/>
        </p:nvSpPr>
        <p:spPr>
          <a:xfrm>
            <a:off x="4596175" y="40904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25"/>
          <p:cNvSpPr/>
          <p:nvPr/>
        </p:nvSpPr>
        <p:spPr>
          <a:xfrm>
            <a:off x="6720250" y="24140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25"/>
          <p:cNvSpPr/>
          <p:nvPr/>
        </p:nvSpPr>
        <p:spPr>
          <a:xfrm>
            <a:off x="7377475" y="415707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Barlow SemiBold"/>
                <a:ea typeface="Barlow SemiBold"/>
                <a:cs typeface="Barlow SemiBold"/>
                <a:sym typeface="Barlow SemiBold"/>
              </a:rPr>
              <a:t>89,526,124</a:t>
            </a:r>
            <a:endParaRPr sz="960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89,526,124$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411308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100%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185,244 users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grpSp>
        <p:nvGrpSpPr>
          <p:cNvPr id="1175" name="Google Shape;1175;p27"/>
          <p:cNvGrpSpPr/>
          <p:nvPr/>
        </p:nvGrpSpPr>
        <p:grpSpPr>
          <a:xfrm>
            <a:off x="5233951" y="823317"/>
            <a:ext cx="3414844" cy="3813266"/>
            <a:chOff x="2152775" y="305709"/>
            <a:chExt cx="4264823" cy="4762415"/>
          </a:xfrm>
        </p:grpSpPr>
        <p:grpSp>
          <p:nvGrpSpPr>
            <p:cNvPr id="1176" name="Google Shape;1176;p2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2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1195" name="Google Shape;1195;p2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2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2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2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1" name="Google Shape;1211;p2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1212" name="Google Shape;1212;p2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2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2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2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2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2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2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2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2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2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8" name="Google Shape;1228;p2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1229" name="Google Shape;1229;p2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2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2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2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2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2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2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2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2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2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2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2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1246" name="Google Shape;1246;p2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2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2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2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2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2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2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2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2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2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2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2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2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2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2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2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2" name="Google Shape;1262;p2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1263" name="Google Shape;1263;p2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2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2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2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2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2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2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2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2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2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2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2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2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2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2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2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2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1280" name="Google Shape;1280;p2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2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2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2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2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2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6" name="Google Shape;1296;p2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2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1" name="Google Shape;1301;p2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1302" name="Google Shape;1302;p2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2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2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2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2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2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2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2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2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2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2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1319" name="Google Shape;1319;p2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2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2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2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2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5" name="Google Shape;1335;p2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1336" name="Google Shape;1336;p2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2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2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1353" name="Google Shape;1353;p2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2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2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2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2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2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2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2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2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9" name="Google Shape;1369;p2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1370" name="Google Shape;1370;p2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2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6" name="Google Shape;1386;p2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1387" name="Google Shape;1387;p2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2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2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2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2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2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2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2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2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2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1404" name="Google Shape;1404;p2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2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2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2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2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0" name="Google Shape;1420;p2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1421" name="Google Shape;1421;p2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2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2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2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2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2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2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2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2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2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2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2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1438" name="Google Shape;1438;p2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2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2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2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2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2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2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2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2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2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2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2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2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2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1455" name="Google Shape;1455;p2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2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2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2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2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2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2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1" name="Google Shape;1471;p2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1472" name="Google Shape;1472;p2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2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1489" name="Google Shape;1489;p2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5" name="Google Shape;1505;p2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1506" name="Google Shape;1506;p2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2" name="Google Shape;1522;p2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523" name="Google Shape;1523;p2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9" name="Google Shape;1539;p2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6" name="Google Shape;1556;p2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557" name="Google Shape;1557;p2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3" name="Google Shape;1573;p2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574" name="Google Shape;1574;p2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0" name="Google Shape;1590;p2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591" name="Google Shape;1591;p2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7" name="Google Shape;1607;p2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2" name="Google Shape;1682;p2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1683" name="Google Shape;1683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8" name="Google Shape;1688;p2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1689" name="Google Shape;1689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4" name="Google Shape;1694;p2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grpSp>
        <p:nvGrpSpPr>
          <p:cNvPr id="1702" name="Google Shape;1702;p28"/>
          <p:cNvGrpSpPr/>
          <p:nvPr/>
        </p:nvGrpSpPr>
        <p:grpSpPr>
          <a:xfrm>
            <a:off x="477963" y="1650359"/>
            <a:ext cx="2051418" cy="2588394"/>
            <a:chOff x="1083025" y="1574025"/>
            <a:chExt cx="1834900" cy="2315200"/>
          </a:xfrm>
        </p:grpSpPr>
        <p:sp>
          <p:nvSpPr>
            <p:cNvPr id="1703" name="Google Shape;1703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4" name="Google Shape;1704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5" name="Google Shape;1705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06" name="Google Shape;1706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07" name="Google Shape;1707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28"/>
          <p:cNvGrpSpPr/>
          <p:nvPr/>
        </p:nvGrpSpPr>
        <p:grpSpPr>
          <a:xfrm>
            <a:off x="2388508" y="1650359"/>
            <a:ext cx="2051418" cy="2588394"/>
            <a:chOff x="1083025" y="1574025"/>
            <a:chExt cx="1834900" cy="2315200"/>
          </a:xfrm>
        </p:grpSpPr>
        <p:sp>
          <p:nvSpPr>
            <p:cNvPr id="1710" name="Google Shape;1710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1" name="Google Shape;1711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2" name="Google Shape;1712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13" name="Google Shape;1713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4" name="Google Shape;1714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28"/>
          <p:cNvGrpSpPr/>
          <p:nvPr/>
        </p:nvGrpSpPr>
        <p:grpSpPr>
          <a:xfrm>
            <a:off x="4302291" y="1649564"/>
            <a:ext cx="2051418" cy="2588394"/>
            <a:chOff x="1083025" y="1574025"/>
            <a:chExt cx="1834900" cy="2315200"/>
          </a:xfrm>
        </p:grpSpPr>
        <p:sp>
          <p:nvSpPr>
            <p:cNvPr id="1717" name="Google Shape;1717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8" name="Google Shape;1718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9" name="Google Shape;1719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0" name="Google Shape;1720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1" name="Google Shape;1721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28"/>
          <p:cNvGrpSpPr/>
          <p:nvPr/>
        </p:nvGrpSpPr>
        <p:grpSpPr>
          <a:xfrm>
            <a:off x="6217659" y="1649551"/>
            <a:ext cx="2051418" cy="2588394"/>
            <a:chOff x="1083025" y="1574025"/>
            <a:chExt cx="1834900" cy="2315200"/>
          </a:xfrm>
        </p:grpSpPr>
        <p:sp>
          <p:nvSpPr>
            <p:cNvPr id="1724" name="Google Shape;1724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5" name="Google Shape;1725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6" name="Google Shape;1726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7" name="Google Shape;1727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8" name="Google Shape;1728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441730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1747" name="Google Shape;1747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grpSp>
        <p:nvGrpSpPr>
          <p:cNvPr id="1748" name="Google Shape;1748;p30"/>
          <p:cNvGrpSpPr/>
          <p:nvPr/>
        </p:nvGrpSpPr>
        <p:grpSpPr>
          <a:xfrm>
            <a:off x="6052563" y="735135"/>
            <a:ext cx="2596372" cy="2900838"/>
            <a:chOff x="2181300" y="231400"/>
            <a:chExt cx="4262637" cy="4762499"/>
          </a:xfrm>
        </p:grpSpPr>
        <p:sp>
          <p:nvSpPr>
            <p:cNvPr id="1749" name="Google Shape;1749;p30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0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0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30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30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30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30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30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30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30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30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30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30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30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30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0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7" name="Google Shape;1787;p30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1788" name="Google Shape;1788;p30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30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30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30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30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1793;p30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30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30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30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30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30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30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p30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p30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1802;p30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30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30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5" name="Google Shape;1805;p30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1806" name="Google Shape;1806;p30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30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1808;p30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30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30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30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30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30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30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30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30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30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30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30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30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30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2" name="Google Shape;1822;p30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1823" name="Google Shape;1823;p30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30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30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30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30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30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30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30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30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30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30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30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30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30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30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30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9" name="Google Shape;1839;p30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1840" name="Google Shape;1840;p30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30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30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30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30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30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30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30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30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30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30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30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30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30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30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30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6" name="Google Shape;1856;p30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1857" name="Google Shape;1857;p30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30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30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30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30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30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30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30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30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30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30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30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30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30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30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30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3" name="Google Shape;1873;p30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1874" name="Google Shape;1874;p30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5" name="Google Shape;1875;p30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30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30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30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30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30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30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30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30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30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30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30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p30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30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30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30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1" name="Google Shape;1891;p30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1892" name="Google Shape;1892;p30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30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30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30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6" name="Google Shape;1896;p30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30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p30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9" name="Google Shape;1899;p30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p30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30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30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30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30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30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30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30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8" name="Google Shape;1908;p30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909" name="Google Shape;1909;p30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p30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30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30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30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p30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p30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30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30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8" name="Google Shape;1918;p30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9" name="Google Shape;1919;p30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0" name="Google Shape;1920;p30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1" name="Google Shape;1921;p30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2" name="Google Shape;1922;p30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3" name="Google Shape;1923;p30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4" name="Google Shape;1924;p30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p30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26" name="Google Shape;1926;p30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0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30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30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30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0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30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30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0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0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0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0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0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0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0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30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30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30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30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30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30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30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30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30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56" name="Google Shape;1956;p30" title="Chart"/>
          <p:cNvPicPr preferRelativeResize="0"/>
          <p:nvPr/>
        </p:nvPicPr>
        <p:blipFill>
          <a:blip>
            <a:alphaModFix/>
          </a:blip>
          <a:stretch>
            <a:fillRect/>
          </a:stretch>
        </p:blipFill>
        <p:spPr>
          <a:xfrm>
            <a:off x="457200" y="817469"/>
            <a:ext cx="4715601" cy="268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Justificativa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pt-BR" dirty="0" err="1" smtClean="0"/>
              <a:t>Coronavirus</a:t>
            </a:r>
            <a:r>
              <a:rPr lang="pt-BR" dirty="0" smtClean="0"/>
              <a:t> </a:t>
            </a:r>
            <a:r>
              <a:rPr lang="pt-BR" dirty="0" err="1"/>
              <a:t>disease</a:t>
            </a:r>
            <a:r>
              <a:rPr lang="pt-BR" dirty="0"/>
              <a:t> 2019 (COVID-19)</a:t>
            </a:r>
            <a:endParaRPr dirty="0"/>
          </a:p>
          <a:p>
            <a:pPr lvl="0">
              <a:spcBef>
                <a:spcPts val="0"/>
              </a:spcBef>
            </a:pPr>
            <a:r>
              <a:rPr lang="pt-BR" dirty="0" smtClean="0"/>
              <a:t>Isolamento social</a:t>
            </a:r>
          </a:p>
          <a:p>
            <a:pPr lvl="0">
              <a:spcBef>
                <a:spcPts val="0"/>
              </a:spcBef>
            </a:pPr>
            <a:r>
              <a:rPr lang="pt-BR" dirty="0" smtClean="0"/>
              <a:t>Educação a Distância (EAD)</a:t>
            </a:r>
            <a:endParaRPr dirty="0"/>
          </a:p>
          <a:p>
            <a:pPr lvl="0">
              <a:spcBef>
                <a:spcPts val="0"/>
              </a:spcBef>
            </a:pPr>
            <a:r>
              <a:rPr lang="pt-BR" dirty="0"/>
              <a:t>Instituição de Ensino Superior (IES)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074" name="Picture 2" descr="C:\Users\Danrley Pereira\git\IC-udf-2020\apresentacao\imagens\justificativa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165" y="1216211"/>
            <a:ext cx="4190835" cy="314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27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31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Mobile project</a:t>
            </a:r>
            <a:endParaRPr sz="300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62" name="Google Shape;1962;p31"/>
          <p:cNvSpPr/>
          <p:nvPr/>
        </p:nvSpPr>
        <p:spPr>
          <a:xfrm>
            <a:off x="5300136" y="772185"/>
            <a:ext cx="1745400" cy="31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3" name="Google Shape;1963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60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64" name="Google Shape;1964;p31"/>
          <p:cNvGrpSpPr/>
          <p:nvPr/>
        </p:nvGrpSpPr>
        <p:grpSpPr>
          <a:xfrm>
            <a:off x="5248684" y="413748"/>
            <a:ext cx="1842985" cy="3822716"/>
            <a:chOff x="2547150" y="238125"/>
            <a:chExt cx="2525675" cy="5238750"/>
          </a:xfrm>
        </p:grpSpPr>
        <p:sp>
          <p:nvSpPr>
            <p:cNvPr id="1965" name="Google Shape;196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31"/>
          <p:cNvGrpSpPr/>
          <p:nvPr/>
        </p:nvGrpSpPr>
        <p:grpSpPr>
          <a:xfrm>
            <a:off x="6637552" y="2080650"/>
            <a:ext cx="1041945" cy="2747812"/>
            <a:chOff x="2217389" y="2145281"/>
            <a:chExt cx="771754" cy="2035265"/>
          </a:xfrm>
        </p:grpSpPr>
        <p:sp>
          <p:nvSpPr>
            <p:cNvPr id="1970" name="Google Shape;1970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32"/>
          <p:cNvSpPr/>
          <p:nvPr/>
        </p:nvSpPr>
        <p:spPr>
          <a:xfrm>
            <a:off x="5091723" y="920939"/>
            <a:ext cx="2264100" cy="29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91" name="Google Shape;1991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61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92" name="Google Shape;1992;p32"/>
          <p:cNvGrpSpPr/>
          <p:nvPr/>
        </p:nvGrpSpPr>
        <p:grpSpPr>
          <a:xfrm>
            <a:off x="5035361" y="585201"/>
            <a:ext cx="2384344" cy="3679174"/>
            <a:chOff x="2112475" y="238125"/>
            <a:chExt cx="3395050" cy="5238750"/>
          </a:xfrm>
        </p:grpSpPr>
        <p:sp>
          <p:nvSpPr>
            <p:cNvPr id="1993" name="Google Shape;1993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7" name="Google Shape;1997;p32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Tablet project</a:t>
            </a:r>
            <a:endParaRPr sz="300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1998" name="Google Shape;1998;p32"/>
          <p:cNvGrpSpPr/>
          <p:nvPr/>
        </p:nvGrpSpPr>
        <p:grpSpPr>
          <a:xfrm>
            <a:off x="6866152" y="2080650"/>
            <a:ext cx="1042234" cy="2747998"/>
            <a:chOff x="2217389" y="2145281"/>
            <a:chExt cx="771968" cy="2035404"/>
          </a:xfrm>
        </p:grpSpPr>
        <p:sp>
          <p:nvSpPr>
            <p:cNvPr id="1999" name="Google Shape;1999;p32"/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2"/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2"/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2"/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32"/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32"/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32"/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32"/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32"/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32"/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p32"/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32"/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4" name="Google Shape;2014;p32"/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62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20" name="Google Shape;2020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21" name="Google Shape;20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5" name="Google Shape;2025;p33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Desktop project</a:t>
            </a:r>
            <a:endParaRPr sz="300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26" name="Google Shape;2026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27" name="Google Shape;2027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8" name="Google Shape;2048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49" name="Google Shape;2049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54" name="Google Shape;2054;p33"/>
          <p:cNvSpPr/>
          <p:nvPr/>
        </p:nvSpPr>
        <p:spPr>
          <a:xfrm>
            <a:off x="4329725" y="1397200"/>
            <a:ext cx="3519000" cy="22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213" name="Google Shape;2213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Illustrations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Sergei Tikhonov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Unsplash</a:t>
            </a:r>
            <a:endParaRPr sz="2400"/>
          </a:p>
        </p:txBody>
      </p:sp>
      <p:sp>
        <p:nvSpPr>
          <p:cNvPr id="2214" name="Google Shape;2214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220" name="Google Shape;2220;p3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Titles: Raleway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Body copy: 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https://www.fontsquirrel.com/fonts/raleway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1" name="Google Shape;2221;p36"/>
          <p:cNvSpPr txBox="1"/>
          <p:nvPr/>
        </p:nvSpPr>
        <p:spPr>
          <a:xfrm>
            <a:off x="457200" y="4400250"/>
            <a:ext cx="8191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22" name="Google Shape;2222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3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grpSp>
        <p:nvGrpSpPr>
          <p:cNvPr id="2228" name="Google Shape;2228;p37"/>
          <p:cNvGrpSpPr/>
          <p:nvPr/>
        </p:nvGrpSpPr>
        <p:grpSpPr>
          <a:xfrm>
            <a:off x="2343926" y="272752"/>
            <a:ext cx="1782756" cy="1850564"/>
            <a:chOff x="2012475" y="393272"/>
            <a:chExt cx="4440240" cy="4609126"/>
          </a:xfrm>
        </p:grpSpPr>
        <p:sp>
          <p:nvSpPr>
            <p:cNvPr id="2229" name="Google Shape;2229;p3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0" name="Google Shape;2230;p3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1" name="Google Shape;2231;p3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2" name="Google Shape;2232;p3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3" name="Google Shape;2233;p3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4" name="Google Shape;2234;p3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5" name="Google Shape;2235;p3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6" name="Google Shape;2236;p3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7" name="Google Shape;2237;p3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3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9" name="Google Shape;2239;p3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p3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1" name="Google Shape;2241;p3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3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3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3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5" name="Google Shape;2245;p3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6" name="Google Shape;2246;p3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3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3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9" name="Google Shape;2249;p3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0" name="Google Shape;2250;p3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1" name="Google Shape;2251;p3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2" name="Google Shape;2252;p3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3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3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3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3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3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3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3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0" name="Google Shape;2260;p3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1" name="Google Shape;2261;p3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2" name="Google Shape;2262;p3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3" name="Google Shape;2263;p3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4" name="Google Shape;2264;p3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5" name="Google Shape;2265;p3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6" name="Google Shape;2266;p3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7" name="Google Shape;2267;p3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8" name="Google Shape;2268;p3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9" name="Google Shape;2269;p3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0" name="Google Shape;2270;p3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1" name="Google Shape;2271;p3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2" name="Google Shape;2272;p3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3" name="Google Shape;2273;p3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4" name="Google Shape;2274;p3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3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3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7" name="Google Shape;2277;p3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8" name="Google Shape;2278;p3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3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3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1" name="Google Shape;2281;p3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2" name="Google Shape;2282;p3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3" name="Google Shape;2283;p3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4" name="Google Shape;2284;p3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5" name="Google Shape;2285;p3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6" name="Google Shape;2286;p3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7" name="Google Shape;2287;p3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8" name="Google Shape;2288;p3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9" name="Google Shape;2289;p3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0" name="Google Shape;2290;p3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1" name="Google Shape;2291;p3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2" name="Google Shape;2292;p3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3" name="Google Shape;2293;p3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4" name="Google Shape;2294;p3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5" name="Google Shape;2295;p3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6" name="Google Shape;2296;p3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7" name="Google Shape;2297;p3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8" name="Google Shape;2298;p3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9" name="Google Shape;2299;p3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3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3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3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3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3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3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3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7" name="Google Shape;2307;p3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8" name="Google Shape;2308;p3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9" name="Google Shape;2309;p3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0" name="Google Shape;2310;p3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1" name="Google Shape;2311;p3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2" name="Google Shape;2312;p3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3" name="Google Shape;2313;p3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4" name="Google Shape;2314;p3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5" name="Google Shape;2315;p3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6" name="Google Shape;2316;p3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7" name="Google Shape;2317;p3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8" name="Google Shape;2318;p3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9" name="Google Shape;2319;p3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0" name="Google Shape;2320;p3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p3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2" name="Google Shape;2322;p37"/>
          <p:cNvGrpSpPr/>
          <p:nvPr/>
        </p:nvGrpSpPr>
        <p:grpSpPr>
          <a:xfrm>
            <a:off x="4562360" y="368824"/>
            <a:ext cx="1641691" cy="1754492"/>
            <a:chOff x="1926580" y="602477"/>
            <a:chExt cx="4456273" cy="4762466"/>
          </a:xfrm>
        </p:grpSpPr>
        <p:sp>
          <p:nvSpPr>
            <p:cNvPr id="2323" name="Google Shape;2323;p3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4" name="Google Shape;2324;p3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5" name="Google Shape;2325;p3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6" name="Google Shape;2326;p3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7" name="Google Shape;2327;p3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8" name="Google Shape;2328;p3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9" name="Google Shape;2329;p3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0" name="Google Shape;2330;p3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1" name="Google Shape;2331;p3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2" name="Google Shape;2332;p3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3" name="Google Shape;2333;p3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4" name="Google Shape;2334;p3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5" name="Google Shape;2335;p3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6" name="Google Shape;2336;p3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7" name="Google Shape;2337;p3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8" name="Google Shape;2338;p3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9" name="Google Shape;2339;p3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0" name="Google Shape;2340;p3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1" name="Google Shape;2341;p3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2" name="Google Shape;2342;p3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3" name="Google Shape;2343;p3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4" name="Google Shape;2344;p3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5" name="Google Shape;2345;p3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6" name="Google Shape;2346;p3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7" name="Google Shape;2347;p3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8" name="Google Shape;2348;p3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9" name="Google Shape;2349;p3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0" name="Google Shape;2350;p3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1" name="Google Shape;2351;p3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2" name="Google Shape;2352;p3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3" name="Google Shape;2353;p3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4" name="Google Shape;2354;p3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5" name="Google Shape;2355;p37"/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6" name="Google Shape;2356;p3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7" name="Google Shape;2357;p3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8" name="Google Shape;2358;p3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3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3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3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3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3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3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3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3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3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3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3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3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3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3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3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3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3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3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3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3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3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3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3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3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3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3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3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3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3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3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3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3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3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3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3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3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3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3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3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3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3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3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3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3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3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3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3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3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3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3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3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3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3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3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3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3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3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3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37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3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3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0" name="Google Shape;2420;p3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1" name="Google Shape;2421;p3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2" name="Google Shape;2422;p37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3" name="Google Shape;2423;p37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4" name="Google Shape;2424;p37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5" name="Google Shape;2425;p37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6" name="Google Shape;2426;p37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7" name="Google Shape;2427;p37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3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3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0" name="Google Shape;2430;p3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1" name="Google Shape;2431;p3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2" name="Google Shape;2432;p3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3" name="Google Shape;2433;p3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4" name="Google Shape;2434;p3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5" name="Google Shape;2435;p3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6" name="Google Shape;2436;p3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7" name="Google Shape;2437;p3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8" name="Google Shape;2438;p3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9" name="Google Shape;2439;p3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0" name="Google Shape;2440;p3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1" name="Google Shape;2441;p3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2" name="Google Shape;2442;p3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3" name="Google Shape;2443;p3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4" name="Google Shape;2444;p3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5" name="Google Shape;2445;p3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6" name="Google Shape;2446;p3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7" name="Google Shape;2447;p3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8" name="Google Shape;2448;p3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9" name="Google Shape;2449;p3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0" name="Google Shape;2450;p3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1" name="Google Shape;2451;p3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2" name="Google Shape;2452;p3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3" name="Google Shape;2453;p3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4" name="Google Shape;2454;p3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5" name="Google Shape;2455;p3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6" name="Google Shape;2456;p3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7" name="Google Shape;2457;p3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8" name="Google Shape;2458;p3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9" name="Google Shape;2459;p3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0" name="Google Shape;2460;p3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1" name="Google Shape;2461;p3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2" name="Google Shape;2462;p3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3" name="Google Shape;2463;p3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4" name="Google Shape;2464;p3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5" name="Google Shape;2465;p3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6" name="Google Shape;2466;p3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7" name="Google Shape;2467;p3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8" name="Google Shape;2468;p3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69" name="Google Shape;2469;p3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470" name="Google Shape;2470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1" name="Google Shape;2471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2" name="Google Shape;2472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3" name="Google Shape;2473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4" name="Google Shape;2474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75" name="Google Shape;2475;p37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6" name="Google Shape;2476;p37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7" name="Google Shape;2477;p37"/>
          <p:cNvGrpSpPr/>
          <p:nvPr/>
        </p:nvGrpSpPr>
        <p:grpSpPr>
          <a:xfrm>
            <a:off x="7020695" y="311246"/>
            <a:ext cx="1782593" cy="1812070"/>
            <a:chOff x="2011725" y="44285"/>
            <a:chExt cx="4684870" cy="4762340"/>
          </a:xfrm>
        </p:grpSpPr>
        <p:grpSp>
          <p:nvGrpSpPr>
            <p:cNvPr id="2478" name="Google Shape;2478;p37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2479" name="Google Shape;2479;p37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0" name="Google Shape;2480;p37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1" name="Google Shape;2481;p37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2" name="Google Shape;2482;p37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3" name="Google Shape;2483;p37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4" name="Google Shape;2484;p37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5" name="Google Shape;2485;p37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6" name="Google Shape;2486;p37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7" name="Google Shape;2487;p37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8" name="Google Shape;2488;p37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9" name="Google Shape;2489;p37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0" name="Google Shape;2490;p37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1" name="Google Shape;2491;p37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2" name="Google Shape;2492;p37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3" name="Google Shape;2493;p37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4" name="Google Shape;2494;p37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5" name="Google Shape;2495;p37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6" name="Google Shape;2496;p37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7" name="Google Shape;2497;p37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8" name="Google Shape;2498;p37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9" name="Google Shape;2499;p37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0" name="Google Shape;2500;p37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1" name="Google Shape;2501;p37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2" name="Google Shape;2502;p37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3" name="Google Shape;2503;p37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4" name="Google Shape;2504;p37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5" name="Google Shape;2505;p37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6" name="Google Shape;2506;p37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7" name="Google Shape;2507;p37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8" name="Google Shape;2508;p37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9" name="Google Shape;2509;p37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0" name="Google Shape;2510;p37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1" name="Google Shape;2511;p37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2" name="Google Shape;2512;p37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3" name="Google Shape;2513;p37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4" name="Google Shape;2514;p37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5" name="Google Shape;2515;p37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6" name="Google Shape;2516;p37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7" name="Google Shape;2517;p37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8" name="Google Shape;2518;p37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9" name="Google Shape;2519;p37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0" name="Google Shape;2520;p37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1" name="Google Shape;2521;p37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2" name="Google Shape;2522;p37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3" name="Google Shape;2523;p37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4" name="Google Shape;2524;p37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5" name="Google Shape;2525;p37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6" name="Google Shape;2526;p37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7" name="Google Shape;2527;p37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8" name="Google Shape;2528;p37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9" name="Google Shape;2529;p37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0" name="Google Shape;2530;p37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1" name="Google Shape;2531;p37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2" name="Google Shape;2532;p37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3" name="Google Shape;2533;p37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4" name="Google Shape;2534;p37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5" name="Google Shape;2535;p37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6" name="Google Shape;2536;p37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7" name="Google Shape;2537;p37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8" name="Google Shape;2538;p37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9" name="Google Shape;2539;p37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0" name="Google Shape;2540;p37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1" name="Google Shape;2541;p37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2" name="Google Shape;2542;p37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3" name="Google Shape;2543;p37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4" name="Google Shape;2544;p37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5" name="Google Shape;2545;p37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6" name="Google Shape;2546;p37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7" name="Google Shape;2547;p37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8" name="Google Shape;2548;p37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9" name="Google Shape;2549;p37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0" name="Google Shape;2550;p37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1" name="Google Shape;2551;p37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2" name="Google Shape;2552;p37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3" name="Google Shape;2553;p37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4" name="Google Shape;2554;p37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5" name="Google Shape;2555;p37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6" name="Google Shape;2556;p37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7" name="Google Shape;2557;p37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8" name="Google Shape;2558;p37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9" name="Google Shape;2559;p37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0" name="Google Shape;2560;p37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1" name="Google Shape;2561;p37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2" name="Google Shape;2562;p37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3" name="Google Shape;2563;p37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4" name="Google Shape;2564;p37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5" name="Google Shape;2565;p37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6" name="Google Shape;2566;p37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7" name="Google Shape;2567;p37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8" name="Google Shape;2568;p37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9" name="Google Shape;2569;p37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0" name="Google Shape;2570;p37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1" name="Google Shape;2571;p37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2" name="Google Shape;2572;p37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3" name="Google Shape;2573;p37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4" name="Google Shape;2574;p37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5" name="Google Shape;2575;p37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6" name="Google Shape;2576;p37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7" name="Google Shape;2577;p37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8" name="Google Shape;2578;p37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9" name="Google Shape;2579;p37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0" name="Google Shape;2580;p37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1" name="Google Shape;2581;p37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2" name="Google Shape;2582;p37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3" name="Google Shape;2583;p37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4" name="Google Shape;2584;p37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5" name="Google Shape;2585;p37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86" name="Google Shape;2586;p37"/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37"/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37"/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37"/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37"/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37"/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37"/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37"/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37"/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37"/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37"/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37"/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37"/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37"/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37"/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37"/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37"/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3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3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37"/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37"/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3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3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37"/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37"/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37"/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3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3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37"/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37"/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37"/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37"/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37"/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37"/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37"/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37"/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37"/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3" name="Google Shape;2623;p37"/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4" name="Google Shape;2624;p37"/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37"/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37"/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37"/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37"/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37"/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37"/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37"/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37"/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37"/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37"/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37"/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37"/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37"/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37"/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37"/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37"/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37"/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37"/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37"/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37"/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37"/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37"/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37"/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37"/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37"/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37"/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37"/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37"/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37"/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37"/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37"/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37"/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37"/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37"/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37"/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37"/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37"/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37"/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37"/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37"/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37"/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37"/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37"/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37"/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37"/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37"/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37"/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37"/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37"/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37"/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37"/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37"/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37"/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37"/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37"/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37"/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37"/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37"/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37"/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37"/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37"/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37"/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37"/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37"/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37"/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37"/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37"/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37"/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37"/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37"/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37"/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37"/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37"/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37"/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37"/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37"/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37"/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37"/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37"/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37"/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37"/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37"/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37"/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37"/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3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37"/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37"/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37"/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3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37"/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37"/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37"/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37"/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37"/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37"/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37"/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37"/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37"/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37"/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37"/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37"/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37"/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27" name="Google Shape;2727;p37"/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2728" name="Google Shape;2728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9" name="Google Shape;2729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0" name="Google Shape;2730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1" name="Google Shape;2731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2" name="Google Shape;2732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3" name="Google Shape;2733;p37"/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2734" name="Google Shape;2734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5" name="Google Shape;2735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6" name="Google Shape;2736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7" name="Google Shape;2737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8" name="Google Shape;2738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39" name="Google Shape;2739;p37"/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37"/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41" name="Google Shape;2741;p37"/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2742" name="Google Shape;2742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3" name="Google Shape;2743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4" name="Google Shape;2744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5" name="Google Shape;2745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6" name="Google Shape;2746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47" name="Google Shape;2747;p37"/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37"/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9" name="Google Shape;2749;p37"/>
          <p:cNvGrpSpPr/>
          <p:nvPr/>
        </p:nvGrpSpPr>
        <p:grpSpPr>
          <a:xfrm>
            <a:off x="2531557" y="3196864"/>
            <a:ext cx="1407493" cy="1561147"/>
            <a:chOff x="2152750" y="190500"/>
            <a:chExt cx="4293756" cy="4762499"/>
          </a:xfrm>
        </p:grpSpPr>
        <p:sp>
          <p:nvSpPr>
            <p:cNvPr id="2750" name="Google Shape;2750;p37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37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37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37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37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37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37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37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37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37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37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37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37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37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37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37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37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37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37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37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0" name="Google Shape;2770;p37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1" name="Google Shape;2771;p37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2" name="Google Shape;2772;p37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3" name="Google Shape;2773;p37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4" name="Google Shape;2774;p37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5" name="Google Shape;2775;p37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6" name="Google Shape;2776;p37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37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8" name="Google Shape;2778;p37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9" name="Google Shape;2779;p37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0" name="Google Shape;2780;p37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1" name="Google Shape;2781;p37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2" name="Google Shape;2782;p37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3" name="Google Shape;2783;p37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4" name="Google Shape;2784;p37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5" name="Google Shape;2785;p37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6" name="Google Shape;2786;p37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7" name="Google Shape;2787;p37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8" name="Google Shape;2788;p37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9" name="Google Shape;2789;p37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0" name="Google Shape;2790;p37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1" name="Google Shape;2791;p37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2" name="Google Shape;2792;p37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3" name="Google Shape;2793;p37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4" name="Google Shape;2794;p37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5" name="Google Shape;2795;p37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6" name="Google Shape;2796;p37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7" name="Google Shape;2797;p37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8" name="Google Shape;2798;p37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9" name="Google Shape;2799;p37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0" name="Google Shape;2800;p37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1" name="Google Shape;2801;p37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2" name="Google Shape;2802;p37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3" name="Google Shape;2803;p37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4" name="Google Shape;2804;p37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5" name="Google Shape;2805;p37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6" name="Google Shape;2806;p37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7" name="Google Shape;2807;p37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8" name="Google Shape;2808;p37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9" name="Google Shape;2809;p37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0" name="Google Shape;2810;p37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1" name="Google Shape;2811;p37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2" name="Google Shape;2812;p37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3" name="Google Shape;2813;p37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4" name="Google Shape;2814;p37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5" name="Google Shape;2815;p37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6" name="Google Shape;2816;p37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7" name="Google Shape;2817;p37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8" name="Google Shape;2818;p37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9" name="Google Shape;2819;p37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0" name="Google Shape;2820;p37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1" name="Google Shape;2821;p37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2" name="Google Shape;2822;p37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3" name="Google Shape;2823;p37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24" name="Google Shape;2824;p37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2825" name="Google Shape;2825;p37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37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37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37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37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0" name="Google Shape;2830;p37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1" name="Google Shape;2831;p37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2" name="Google Shape;2832;p37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3" name="Google Shape;2833;p37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4" name="Google Shape;2834;p37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2835" name="Google Shape;2835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6" name="Google Shape;2836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7" name="Google Shape;2837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8" name="Google Shape;2838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9" name="Google Shape;2839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40" name="Google Shape;2840;p37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1" name="Google Shape;2841;p37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2" name="Google Shape;2842;p37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3" name="Google Shape;2843;p37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4" name="Google Shape;2844;p37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5" name="Google Shape;2845;p37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6" name="Google Shape;2846;p37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7" name="Google Shape;2847;p37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8" name="Google Shape;2848;p37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9" name="Google Shape;2849;p37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0" name="Google Shape;2850;p37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1" name="Google Shape;2851;p37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2" name="Google Shape;2852;p37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3" name="Google Shape;2853;p37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4" name="Google Shape;2854;p37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5" name="Google Shape;2855;p37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6" name="Google Shape;2856;p37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7" name="Google Shape;2857;p37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8" name="Google Shape;2858;p37"/>
          <p:cNvGrpSpPr/>
          <p:nvPr/>
        </p:nvGrpSpPr>
        <p:grpSpPr>
          <a:xfrm>
            <a:off x="4562440" y="2924958"/>
            <a:ext cx="1641530" cy="1833054"/>
            <a:chOff x="2152775" y="305709"/>
            <a:chExt cx="4264823" cy="4762415"/>
          </a:xfrm>
        </p:grpSpPr>
        <p:grpSp>
          <p:nvGrpSpPr>
            <p:cNvPr id="2859" name="Google Shape;2859;p3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2860" name="Google Shape;2860;p3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1" name="Google Shape;2861;p3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2" name="Google Shape;2862;p3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3" name="Google Shape;2863;p3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4" name="Google Shape;2864;p3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5" name="Google Shape;2865;p3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6" name="Google Shape;2866;p3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7" name="Google Shape;2867;p3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8" name="Google Shape;2868;p3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9" name="Google Shape;2869;p3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0" name="Google Shape;2870;p3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1" name="Google Shape;2871;p3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2" name="Google Shape;2872;p3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3" name="Google Shape;2873;p3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4" name="Google Shape;2874;p3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5" name="Google Shape;2875;p3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6" name="Google Shape;2876;p3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7" name="Google Shape;2877;p3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2878" name="Google Shape;2878;p3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9" name="Google Shape;2879;p3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3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1" name="Google Shape;2881;p3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2" name="Google Shape;2882;p3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3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4" name="Google Shape;2884;p3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5" name="Google Shape;2885;p3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3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7" name="Google Shape;2887;p3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8" name="Google Shape;2888;p3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9" name="Google Shape;2889;p3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0" name="Google Shape;2890;p3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1" name="Google Shape;2891;p3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2" name="Google Shape;2892;p3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3" name="Google Shape;2893;p3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4" name="Google Shape;2894;p3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2895" name="Google Shape;2895;p3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6" name="Google Shape;2896;p3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7" name="Google Shape;2897;p3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8" name="Google Shape;2898;p3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9" name="Google Shape;2899;p3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0" name="Google Shape;2900;p3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1" name="Google Shape;2901;p3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2" name="Google Shape;2902;p3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3" name="Google Shape;2903;p3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4" name="Google Shape;2904;p3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5" name="Google Shape;2905;p3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6" name="Google Shape;2906;p3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7" name="Google Shape;2907;p3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8" name="Google Shape;2908;p3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9" name="Google Shape;2909;p3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0" name="Google Shape;2910;p3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1" name="Google Shape;2911;p3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2912" name="Google Shape;2912;p3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3" name="Google Shape;2913;p3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4" name="Google Shape;2914;p3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5" name="Google Shape;2915;p3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6" name="Google Shape;2916;p3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7" name="Google Shape;2917;p3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8" name="Google Shape;2918;p3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9" name="Google Shape;2919;p3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0" name="Google Shape;2920;p3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1" name="Google Shape;2921;p3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2" name="Google Shape;2922;p3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3" name="Google Shape;2923;p3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4" name="Google Shape;2924;p3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5" name="Google Shape;2925;p3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6" name="Google Shape;2926;p3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7" name="Google Shape;2927;p3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8" name="Google Shape;2928;p3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2929" name="Google Shape;2929;p3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0" name="Google Shape;2930;p3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1" name="Google Shape;2931;p3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2" name="Google Shape;2932;p3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3" name="Google Shape;2933;p3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4" name="Google Shape;2934;p3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5" name="Google Shape;2935;p3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6" name="Google Shape;2936;p3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7" name="Google Shape;2937;p3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8" name="Google Shape;2938;p3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9" name="Google Shape;2939;p3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0" name="Google Shape;2940;p3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1" name="Google Shape;2941;p3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2" name="Google Shape;2942;p3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3" name="Google Shape;2943;p3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4" name="Google Shape;2944;p3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5" name="Google Shape;2945;p3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2946" name="Google Shape;2946;p3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7" name="Google Shape;2947;p3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8" name="Google Shape;2948;p3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9" name="Google Shape;2949;p3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0" name="Google Shape;2950;p3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1" name="Google Shape;2951;p3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2" name="Google Shape;2952;p3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3" name="Google Shape;2953;p3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4" name="Google Shape;2954;p3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5" name="Google Shape;2955;p3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6" name="Google Shape;2956;p3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7" name="Google Shape;2957;p3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8" name="Google Shape;2958;p3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9" name="Google Shape;2959;p3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0" name="Google Shape;2960;p3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1" name="Google Shape;2961;p3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2" name="Google Shape;2962;p3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2963" name="Google Shape;2963;p3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4" name="Google Shape;2964;p3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5" name="Google Shape;2965;p3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6" name="Google Shape;2966;p3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7" name="Google Shape;2967;p3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8" name="Google Shape;2968;p3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9" name="Google Shape;2969;p3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0" name="Google Shape;2970;p3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1" name="Google Shape;2971;p3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2" name="Google Shape;2972;p3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3" name="Google Shape;2973;p3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4" name="Google Shape;2974;p3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5" name="Google Shape;2975;p3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6" name="Google Shape;2976;p3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7" name="Google Shape;2977;p3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8" name="Google Shape;2978;p3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79" name="Google Shape;2979;p3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3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1" name="Google Shape;2981;p3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2" name="Google Shape;2982;p3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3" name="Google Shape;2983;p3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84" name="Google Shape;2984;p3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2985" name="Google Shape;2985;p3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6" name="Google Shape;2986;p3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7" name="Google Shape;2987;p3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8" name="Google Shape;2988;p3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9" name="Google Shape;2989;p3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0" name="Google Shape;2990;p3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1" name="Google Shape;2991;p3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2" name="Google Shape;2992;p3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3" name="Google Shape;2993;p3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4" name="Google Shape;2994;p3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5" name="Google Shape;2995;p3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6" name="Google Shape;2996;p3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7" name="Google Shape;2997;p3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8" name="Google Shape;2998;p3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9" name="Google Shape;2999;p3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0" name="Google Shape;3000;p3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1" name="Google Shape;3001;p3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002" name="Google Shape;3002;p3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3" name="Google Shape;3003;p3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4" name="Google Shape;3004;p3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5" name="Google Shape;3005;p3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6" name="Google Shape;3006;p3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7" name="Google Shape;3007;p3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8" name="Google Shape;3008;p3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9" name="Google Shape;3009;p3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0" name="Google Shape;3010;p3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1" name="Google Shape;3011;p3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2" name="Google Shape;3012;p3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3" name="Google Shape;3013;p3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4" name="Google Shape;3014;p3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5" name="Google Shape;3015;p3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6" name="Google Shape;3016;p3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7" name="Google Shape;3017;p3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8" name="Google Shape;3018;p3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019" name="Google Shape;3019;p3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0" name="Google Shape;3020;p3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1" name="Google Shape;3021;p3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2" name="Google Shape;3022;p3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3" name="Google Shape;3023;p3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4" name="Google Shape;3024;p3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5" name="Google Shape;3025;p3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6" name="Google Shape;3026;p3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7" name="Google Shape;3027;p3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8" name="Google Shape;3028;p3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9" name="Google Shape;3029;p3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3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3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3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3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4" name="Google Shape;3034;p3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5" name="Google Shape;3035;p3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036" name="Google Shape;3036;p3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3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3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3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0" name="Google Shape;3040;p3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1" name="Google Shape;3041;p3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2" name="Google Shape;3042;p3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3" name="Google Shape;3043;p3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3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3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3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3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8" name="Google Shape;3048;p3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9" name="Google Shape;3049;p3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0" name="Google Shape;3050;p3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1" name="Google Shape;3051;p3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2" name="Google Shape;3052;p3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053" name="Google Shape;3053;p3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4" name="Google Shape;3054;p3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5" name="Google Shape;3055;p3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6" name="Google Shape;3056;p3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7" name="Google Shape;3057;p3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8" name="Google Shape;3058;p3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9" name="Google Shape;3059;p3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0" name="Google Shape;3060;p3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1" name="Google Shape;3061;p3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2" name="Google Shape;3062;p3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3" name="Google Shape;3063;p3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4" name="Google Shape;3064;p3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5" name="Google Shape;3065;p3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6" name="Google Shape;3066;p3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7" name="Google Shape;3067;p3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8" name="Google Shape;3068;p3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9" name="Google Shape;3069;p3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070" name="Google Shape;3070;p3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1" name="Google Shape;3071;p3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2" name="Google Shape;3072;p3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3" name="Google Shape;3073;p3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4" name="Google Shape;3074;p3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5" name="Google Shape;3075;p3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6" name="Google Shape;3076;p3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7" name="Google Shape;3077;p3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8" name="Google Shape;3078;p3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9" name="Google Shape;3079;p3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0" name="Google Shape;3080;p3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1" name="Google Shape;3081;p3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2" name="Google Shape;3082;p3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3" name="Google Shape;3083;p3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4" name="Google Shape;3084;p3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5" name="Google Shape;3085;p3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6" name="Google Shape;3086;p3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087" name="Google Shape;3087;p3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8" name="Google Shape;3088;p3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9" name="Google Shape;3089;p3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0" name="Google Shape;3090;p3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1" name="Google Shape;3091;p3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2" name="Google Shape;3092;p3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3" name="Google Shape;3093;p3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4" name="Google Shape;3094;p3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5" name="Google Shape;3095;p3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6" name="Google Shape;3096;p3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7" name="Google Shape;3097;p3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8" name="Google Shape;3098;p3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9" name="Google Shape;3099;p3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0" name="Google Shape;3100;p3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1" name="Google Shape;3101;p3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2" name="Google Shape;3102;p3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3" name="Google Shape;3103;p3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3104" name="Google Shape;3104;p3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5" name="Google Shape;3105;p3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6" name="Google Shape;3106;p3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7" name="Google Shape;3107;p3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8" name="Google Shape;3108;p3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9" name="Google Shape;3109;p3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0" name="Google Shape;3110;p3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1" name="Google Shape;3111;p3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2" name="Google Shape;3112;p3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3" name="Google Shape;3113;p3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4" name="Google Shape;3114;p3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5" name="Google Shape;3115;p3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6" name="Google Shape;3116;p3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7" name="Google Shape;3117;p3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8" name="Google Shape;3118;p3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9" name="Google Shape;3119;p3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0" name="Google Shape;3120;p3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3121" name="Google Shape;3121;p3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2" name="Google Shape;3122;p3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3" name="Google Shape;3123;p3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4" name="Google Shape;3124;p3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5" name="Google Shape;3125;p3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6" name="Google Shape;3126;p3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3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3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3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3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3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3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3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3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5" name="Google Shape;3135;p3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6" name="Google Shape;3136;p3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7" name="Google Shape;3137;p3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3138" name="Google Shape;3138;p3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3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3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1" name="Google Shape;3141;p3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2" name="Google Shape;3142;p3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3" name="Google Shape;3143;p3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4" name="Google Shape;3144;p3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5" name="Google Shape;3145;p3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6" name="Google Shape;3146;p3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7" name="Google Shape;3147;p3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8" name="Google Shape;3148;p3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9" name="Google Shape;3149;p3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0" name="Google Shape;3150;p3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1" name="Google Shape;3151;p3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2" name="Google Shape;3152;p3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3" name="Google Shape;3153;p3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4" name="Google Shape;3154;p3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3155" name="Google Shape;3155;p3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6" name="Google Shape;3156;p3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7" name="Google Shape;3157;p3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8" name="Google Shape;3158;p3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9" name="Google Shape;3159;p3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0" name="Google Shape;3160;p3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1" name="Google Shape;3161;p3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3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3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3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3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3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3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3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3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3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1" name="Google Shape;3171;p3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3172" name="Google Shape;3172;p3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3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3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3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3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3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8" name="Google Shape;3178;p3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9" name="Google Shape;3179;p3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3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3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3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3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3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3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3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3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8" name="Google Shape;3188;p3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3189" name="Google Shape;3189;p3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3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3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3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3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3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5" name="Google Shape;3195;p3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6" name="Google Shape;3196;p3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3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3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3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3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3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3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3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3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5" name="Google Shape;3205;p3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3206" name="Google Shape;3206;p3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3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3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3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3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3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2" name="Google Shape;3212;p3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3" name="Google Shape;3213;p3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3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3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3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3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3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3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3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3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2" name="Google Shape;3222;p3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3223" name="Google Shape;3223;p3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3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3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3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3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3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9" name="Google Shape;3229;p3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0" name="Google Shape;3230;p3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3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3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3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3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3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3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3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3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9" name="Google Shape;3239;p3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3240" name="Google Shape;3240;p3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3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3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3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3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3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6" name="Google Shape;3246;p3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7" name="Google Shape;3247;p3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3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3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3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3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3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3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3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3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6" name="Google Shape;3256;p3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3257" name="Google Shape;3257;p3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3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3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3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3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3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3" name="Google Shape;3263;p3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4" name="Google Shape;3264;p3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3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3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3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3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3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3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3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3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3" name="Google Shape;3273;p3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274" name="Google Shape;3274;p3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3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3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3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3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3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0" name="Google Shape;3280;p3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1" name="Google Shape;3281;p3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2" name="Google Shape;3282;p3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3" name="Google Shape;3283;p3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4" name="Google Shape;3284;p3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5" name="Google Shape;3285;p3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6" name="Google Shape;3286;p3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3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3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3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90" name="Google Shape;3290;p3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1" name="Google Shape;3291;p3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2" name="Google Shape;3292;p3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3" name="Google Shape;3293;p3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4" name="Google Shape;3294;p3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5" name="Google Shape;3295;p3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6" name="Google Shape;3296;p3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7" name="Google Shape;3297;p3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8" name="Google Shape;3298;p3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9" name="Google Shape;3299;p3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0" name="Google Shape;3300;p3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1" name="Google Shape;3301;p3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2" name="Google Shape;3302;p3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3" name="Google Shape;3303;p3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4" name="Google Shape;3304;p3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5" name="Google Shape;3305;p3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6" name="Google Shape;3306;p3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7" name="Google Shape;3307;p3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8" name="Google Shape;3308;p3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9" name="Google Shape;3309;p3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0" name="Google Shape;3310;p3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1" name="Google Shape;3311;p3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2" name="Google Shape;3312;p3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3" name="Google Shape;3313;p3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4" name="Google Shape;3314;p3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5" name="Google Shape;3315;p3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6" name="Google Shape;3316;p3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7" name="Google Shape;3317;p3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8" name="Google Shape;3318;p3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9" name="Google Shape;3319;p3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0" name="Google Shape;3320;p3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1" name="Google Shape;3321;p3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2" name="Google Shape;3322;p3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3" name="Google Shape;3323;p3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4" name="Google Shape;3324;p3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5" name="Google Shape;3325;p3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6" name="Google Shape;3326;p3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7" name="Google Shape;3327;p3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8" name="Google Shape;3328;p3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9" name="Google Shape;3329;p3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0" name="Google Shape;3330;p3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1" name="Google Shape;3331;p3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2" name="Google Shape;3332;p3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3" name="Google Shape;3333;p3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4" name="Google Shape;3334;p3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5" name="Google Shape;3335;p3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6" name="Google Shape;3336;p3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7" name="Google Shape;3337;p3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8" name="Google Shape;3338;p3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9" name="Google Shape;3339;p3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0" name="Google Shape;3340;p3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1" name="Google Shape;3341;p3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2" name="Google Shape;3342;p3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3" name="Google Shape;3343;p3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4" name="Google Shape;3344;p3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5" name="Google Shape;3345;p3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6" name="Google Shape;3346;p3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7" name="Google Shape;3347;p3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8" name="Google Shape;3348;p3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9" name="Google Shape;3349;p3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0" name="Google Shape;3350;p3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1" name="Google Shape;3351;p3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2" name="Google Shape;3352;p3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3" name="Google Shape;3353;p3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4" name="Google Shape;3354;p3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5" name="Google Shape;3355;p3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6" name="Google Shape;3356;p3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7" name="Google Shape;3357;p3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8" name="Google Shape;3358;p3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9" name="Google Shape;3359;p3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0" name="Google Shape;3360;p3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1" name="Google Shape;3361;p3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2" name="Google Shape;3362;p3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3" name="Google Shape;3363;p3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4" name="Google Shape;3364;p3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65" name="Google Shape;3365;p3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366" name="Google Shape;3366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0" name="Google Shape;3370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1" name="Google Shape;3371;p3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372" name="Google Shape;3372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77" name="Google Shape;3377;p3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8" name="Google Shape;3378;p3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9" name="Google Shape;3379;p37"/>
          <p:cNvGrpSpPr/>
          <p:nvPr/>
        </p:nvGrpSpPr>
        <p:grpSpPr>
          <a:xfrm>
            <a:off x="7208207" y="3113988"/>
            <a:ext cx="1407570" cy="1644023"/>
            <a:chOff x="2533225" y="322726"/>
            <a:chExt cx="4077549" cy="4762523"/>
          </a:xfrm>
        </p:grpSpPr>
        <p:sp>
          <p:nvSpPr>
            <p:cNvPr id="3380" name="Google Shape;3380;p37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1" name="Google Shape;3381;p37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2" name="Google Shape;3382;p37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3" name="Google Shape;3383;p37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4" name="Google Shape;3384;p37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5" name="Google Shape;3385;p37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6" name="Google Shape;3386;p37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7" name="Google Shape;3387;p37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8" name="Google Shape;3388;p37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9" name="Google Shape;3389;p37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0" name="Google Shape;3390;p37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1" name="Google Shape;3391;p37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2" name="Google Shape;3392;p37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3" name="Google Shape;3393;p37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4" name="Google Shape;3394;p37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5" name="Google Shape;3395;p37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6" name="Google Shape;3396;p37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7" name="Google Shape;3397;p37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8" name="Google Shape;3398;p37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9" name="Google Shape;3399;p37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0" name="Google Shape;3400;p37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1" name="Google Shape;3401;p37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2" name="Google Shape;3402;p37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3" name="Google Shape;3403;p37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4" name="Google Shape;3404;p37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5" name="Google Shape;3405;p37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6" name="Google Shape;3406;p37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7" name="Google Shape;3407;p37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8" name="Google Shape;3408;p37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9" name="Google Shape;3409;p37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0" name="Google Shape;3410;p37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1" name="Google Shape;3411;p37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2" name="Google Shape;3412;p37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3" name="Google Shape;3413;p37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4" name="Google Shape;3414;p37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5" name="Google Shape;3415;p37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6" name="Google Shape;3416;p37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7" name="Google Shape;3417;p37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8" name="Google Shape;3418;p37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9" name="Google Shape;3419;p37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0" name="Google Shape;3420;p37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1" name="Google Shape;3421;p37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2" name="Google Shape;3422;p37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23" name="Google Shape;3423;p37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3424" name="Google Shape;3424;p37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37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37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37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37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37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37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37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32" name="Google Shape;3432;p37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3" name="Google Shape;3433;p37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4" name="Google Shape;3434;p37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5" name="Google Shape;3435;p37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6" name="Google Shape;3436;p37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7" name="Google Shape;3437;p37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8" name="Google Shape;3438;p37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9" name="Google Shape;3439;p37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0" name="Google Shape;3440;p37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1" name="Google Shape;3441;p37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2" name="Google Shape;3442;p37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3" name="Google Shape;3443;p37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4" name="Google Shape;3444;p37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5" name="Google Shape;3445;p37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6" name="Google Shape;3446;p37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7" name="Google Shape;3447;p37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8" name="Google Shape;3448;p37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9" name="Google Shape;3449;p37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0" name="Google Shape;3450;p37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1" name="Google Shape;3451;p37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2" name="Google Shape;3452;p37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3" name="Google Shape;3453;p37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4" name="Google Shape;3454;p37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5" name="Google Shape;3455;p37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6" name="Google Shape;3456;p37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7" name="Google Shape;3457;p37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8" name="Google Shape;3458;p37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9" name="Google Shape;3459;p37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0" name="Google Shape;3460;p37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1" name="Google Shape;3461;p37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2" name="Google Shape;3462;p37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3" name="Google Shape;3463;p37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4" name="Google Shape;3464;p37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5" name="Google Shape;3465;p37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6" name="Google Shape;3466;p37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7" name="Google Shape;3467;p37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8" name="Google Shape;3468;p37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9" name="Google Shape;3469;p37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0" name="Google Shape;3470;p37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1" name="Google Shape;3471;p37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2" name="Google Shape;3472;p37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3" name="Google Shape;3473;p37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4" name="Google Shape;3474;p37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5" name="Google Shape;3475;p37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6" name="Google Shape;3476;p37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7" name="Google Shape;3477;p37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8" name="Google Shape;3478;p37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9" name="Google Shape;3479;p37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0" name="Google Shape;3480;p37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1" name="Google Shape;3481;p37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2" name="Google Shape;3482;p37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83" name="Google Shape;3483;p37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3484" name="Google Shape;3484;p37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37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37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37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37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9" name="Google Shape;3489;p37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0" name="Google Shape;3490;p37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37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37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37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37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37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37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37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37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37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3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3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37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37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04" name="Google Shape;3504;p37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5" name="Google Shape;3505;p37"/>
            <p:cNvSpPr/>
            <p:nvPr/>
          </p:nvSpPr>
          <p:spPr>
            <a:xfrm>
              <a:off x="6274476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6" name="Google Shape;3506;p37"/>
            <p:cNvSpPr/>
            <p:nvPr/>
          </p:nvSpPr>
          <p:spPr>
            <a:xfrm>
              <a:off x="6256990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7" name="Google Shape;3507;p37"/>
            <p:cNvSpPr/>
            <p:nvPr/>
          </p:nvSpPr>
          <p:spPr>
            <a:xfrm>
              <a:off x="6322845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8" name="Google Shape;3508;p37"/>
            <p:cNvSpPr/>
            <p:nvPr/>
          </p:nvSpPr>
          <p:spPr>
            <a:xfrm>
              <a:off x="3417840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9" name="Google Shape;3509;p37"/>
            <p:cNvSpPr/>
            <p:nvPr/>
          </p:nvSpPr>
          <p:spPr>
            <a:xfrm>
              <a:off x="3400355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0" name="Google Shape;3510;p37"/>
            <p:cNvSpPr/>
            <p:nvPr/>
          </p:nvSpPr>
          <p:spPr>
            <a:xfrm>
              <a:off x="3456326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1" name="Google Shape;3511;p37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3512" name="Google Shape;3512;p37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3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grpSp>
        <p:nvGrpSpPr>
          <p:cNvPr id="3518" name="Google Shape;3518;p38"/>
          <p:cNvGrpSpPr/>
          <p:nvPr/>
        </p:nvGrpSpPr>
        <p:grpSpPr>
          <a:xfrm>
            <a:off x="2824328" y="371579"/>
            <a:ext cx="1459675" cy="1782539"/>
            <a:chOff x="2473900" y="225896"/>
            <a:chExt cx="3899746" cy="4762328"/>
          </a:xfrm>
        </p:grpSpPr>
        <p:sp>
          <p:nvSpPr>
            <p:cNvPr id="3519" name="Google Shape;3519;p38"/>
            <p:cNvSpPr/>
            <p:nvPr/>
          </p:nvSpPr>
          <p:spPr>
            <a:xfrm>
              <a:off x="3961606" y="3558431"/>
              <a:ext cx="1029717" cy="605511"/>
            </a:xfrm>
            <a:custGeom>
              <a:avLst/>
              <a:gdLst/>
              <a:ahLst/>
              <a:cxnLst/>
              <a:rect l="l" t="t" r="r" b="b"/>
              <a:pathLst>
                <a:path w="1029717" h="605511" extrusionOk="0">
                  <a:moveTo>
                    <a:pt x="850397" y="593403"/>
                  </a:moveTo>
                  <a:lnTo>
                    <a:pt x="15367" y="111819"/>
                  </a:lnTo>
                  <a:cubicBezTo>
                    <a:pt x="618" y="103218"/>
                    <a:pt x="-4384" y="84273"/>
                    <a:pt x="4193" y="69490"/>
                  </a:cubicBezTo>
                  <a:cubicBezTo>
                    <a:pt x="7132" y="64442"/>
                    <a:pt x="11430" y="60327"/>
                    <a:pt x="16603" y="57622"/>
                  </a:cubicBezTo>
                  <a:lnTo>
                    <a:pt x="121683" y="3425"/>
                  </a:lnTo>
                  <a:cubicBezTo>
                    <a:pt x="130993" y="-1366"/>
                    <a:pt x="142081" y="-1118"/>
                    <a:pt x="151163" y="4092"/>
                  </a:cubicBezTo>
                  <a:lnTo>
                    <a:pt x="1014246" y="501868"/>
                  </a:lnTo>
                  <a:cubicBezTo>
                    <a:pt x="1029005" y="510355"/>
                    <a:pt x="1034092" y="529214"/>
                    <a:pt x="1025619" y="543997"/>
                  </a:cubicBezTo>
                  <a:cubicBezTo>
                    <a:pt x="1022662" y="549150"/>
                    <a:pt x="1018287" y="553341"/>
                    <a:pt x="1013010" y="556065"/>
                  </a:cubicBezTo>
                  <a:lnTo>
                    <a:pt x="936934" y="595404"/>
                  </a:lnTo>
                  <a:cubicBezTo>
                    <a:pt x="909632" y="609558"/>
                    <a:pt x="877014" y="608805"/>
                    <a:pt x="850397" y="593403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0" name="Google Shape;3520;p38"/>
            <p:cNvSpPr/>
            <p:nvPr/>
          </p:nvSpPr>
          <p:spPr>
            <a:xfrm>
              <a:off x="4042969" y="1357120"/>
              <a:ext cx="929840" cy="2717164"/>
            </a:xfrm>
            <a:custGeom>
              <a:avLst/>
              <a:gdLst/>
              <a:ahLst/>
              <a:cxnLst/>
              <a:rect l="l" t="t" r="r" b="b"/>
              <a:pathLst>
                <a:path w="929840" h="2717164" extrusionOk="0">
                  <a:moveTo>
                    <a:pt x="820195" y="2704036"/>
                  </a:moveTo>
                  <a:lnTo>
                    <a:pt x="108694" y="2292556"/>
                  </a:lnTo>
                  <a:cubicBezTo>
                    <a:pt x="48403" y="2257695"/>
                    <a:pt x="0" y="2164254"/>
                    <a:pt x="0" y="2083768"/>
                  </a:cubicBezTo>
                  <a:lnTo>
                    <a:pt x="0" y="95710"/>
                  </a:lnTo>
                  <a:cubicBezTo>
                    <a:pt x="0" y="15224"/>
                    <a:pt x="48879" y="-21733"/>
                    <a:pt x="109169" y="13128"/>
                  </a:cubicBezTo>
                  <a:lnTo>
                    <a:pt x="820671" y="424608"/>
                  </a:lnTo>
                  <a:cubicBezTo>
                    <a:pt x="880961" y="459470"/>
                    <a:pt x="929840" y="552910"/>
                    <a:pt x="929840" y="633396"/>
                  </a:cubicBezTo>
                  <a:lnTo>
                    <a:pt x="929840" y="2621454"/>
                  </a:lnTo>
                  <a:cubicBezTo>
                    <a:pt x="929365" y="2701941"/>
                    <a:pt x="880486" y="2738897"/>
                    <a:pt x="820195" y="270403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1" name="Google Shape;3521;p38"/>
            <p:cNvSpPr/>
            <p:nvPr/>
          </p:nvSpPr>
          <p:spPr>
            <a:xfrm>
              <a:off x="4875432" y="3975622"/>
              <a:ext cx="56391" cy="121443"/>
            </a:xfrm>
            <a:custGeom>
              <a:avLst/>
              <a:gdLst/>
              <a:ahLst/>
              <a:cxnLst/>
              <a:rect l="l" t="t" r="r" b="b"/>
              <a:pathLst>
                <a:path w="56391" h="121443" extrusionOk="0">
                  <a:moveTo>
                    <a:pt x="0" y="121444"/>
                  </a:moveTo>
                  <a:lnTo>
                    <a:pt x="56391" y="92869"/>
                  </a:lnTo>
                  <a:lnTo>
                    <a:pt x="2282" y="0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2" name="Google Shape;3522;p38"/>
            <p:cNvSpPr/>
            <p:nvPr/>
          </p:nvSpPr>
          <p:spPr>
            <a:xfrm>
              <a:off x="4031462" y="1362819"/>
              <a:ext cx="51922" cy="76581"/>
            </a:xfrm>
            <a:custGeom>
              <a:avLst/>
              <a:gdLst/>
              <a:ahLst/>
              <a:cxnLst/>
              <a:rect l="l" t="t" r="r" b="b"/>
              <a:pathLst>
                <a:path w="51922" h="76581" extrusionOk="0">
                  <a:moveTo>
                    <a:pt x="0" y="27242"/>
                  </a:moveTo>
                  <a:lnTo>
                    <a:pt x="51922" y="0"/>
                  </a:lnTo>
                  <a:lnTo>
                    <a:pt x="41461" y="76581"/>
                  </a:lnTo>
                  <a:lnTo>
                    <a:pt x="0" y="272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3" name="Google Shape;3523;p38"/>
            <p:cNvSpPr/>
            <p:nvPr/>
          </p:nvSpPr>
          <p:spPr>
            <a:xfrm>
              <a:off x="3997133" y="1379805"/>
              <a:ext cx="929842" cy="2717228"/>
            </a:xfrm>
            <a:custGeom>
              <a:avLst/>
              <a:gdLst/>
              <a:ahLst/>
              <a:cxnLst/>
              <a:rect l="l" t="t" r="r" b="b"/>
              <a:pathLst>
                <a:path w="929842" h="2717228" extrusionOk="0">
                  <a:moveTo>
                    <a:pt x="820671" y="2704116"/>
                  </a:moveTo>
                  <a:lnTo>
                    <a:pt x="109169" y="2292636"/>
                  </a:lnTo>
                  <a:cubicBezTo>
                    <a:pt x="48879" y="2257774"/>
                    <a:pt x="0" y="2164239"/>
                    <a:pt x="0" y="2083752"/>
                  </a:cubicBezTo>
                  <a:lnTo>
                    <a:pt x="0" y="95790"/>
                  </a:lnTo>
                  <a:cubicBezTo>
                    <a:pt x="0" y="15303"/>
                    <a:pt x="48879" y="-21749"/>
                    <a:pt x="109169" y="13113"/>
                  </a:cubicBezTo>
                  <a:lnTo>
                    <a:pt x="820671" y="424593"/>
                  </a:lnTo>
                  <a:cubicBezTo>
                    <a:pt x="880961" y="459454"/>
                    <a:pt x="929840" y="552990"/>
                    <a:pt x="929840" y="633476"/>
                  </a:cubicBezTo>
                  <a:lnTo>
                    <a:pt x="929840" y="2621439"/>
                  </a:lnTo>
                  <a:cubicBezTo>
                    <a:pt x="930221" y="2701925"/>
                    <a:pt x="880961" y="2738977"/>
                    <a:pt x="820671" y="270411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4" name="Google Shape;3524;p38"/>
            <p:cNvSpPr/>
            <p:nvPr/>
          </p:nvSpPr>
          <p:spPr>
            <a:xfrm>
              <a:off x="3989621" y="1384880"/>
              <a:ext cx="929745" cy="2717215"/>
            </a:xfrm>
            <a:custGeom>
              <a:avLst/>
              <a:gdLst/>
              <a:ahLst/>
              <a:cxnLst/>
              <a:rect l="l" t="t" r="r" b="b"/>
              <a:pathLst>
                <a:path w="929745" h="2717215" extrusionOk="0">
                  <a:moveTo>
                    <a:pt x="929745" y="633449"/>
                  </a:moveTo>
                  <a:lnTo>
                    <a:pt x="929745" y="2621412"/>
                  </a:lnTo>
                  <a:cubicBezTo>
                    <a:pt x="929745" y="2701994"/>
                    <a:pt x="880961" y="2738951"/>
                    <a:pt x="820671" y="2704089"/>
                  </a:cubicBezTo>
                  <a:lnTo>
                    <a:pt x="541567" y="2542736"/>
                  </a:lnTo>
                  <a:lnTo>
                    <a:pt x="454840" y="2492539"/>
                  </a:lnTo>
                  <a:lnTo>
                    <a:pt x="109074" y="2292514"/>
                  </a:lnTo>
                  <a:cubicBezTo>
                    <a:pt x="48784" y="2257653"/>
                    <a:pt x="0" y="2164212"/>
                    <a:pt x="0" y="2083631"/>
                  </a:cubicBezTo>
                  <a:lnTo>
                    <a:pt x="0" y="95763"/>
                  </a:lnTo>
                  <a:cubicBezTo>
                    <a:pt x="0" y="15182"/>
                    <a:pt x="48784" y="-21680"/>
                    <a:pt x="109074" y="13086"/>
                  </a:cubicBezTo>
                  <a:lnTo>
                    <a:pt x="820671" y="424566"/>
                  </a:lnTo>
                  <a:cubicBezTo>
                    <a:pt x="880676" y="459428"/>
                    <a:pt x="929745" y="552868"/>
                    <a:pt x="929745" y="6334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5" name="Google Shape;3525;p38"/>
            <p:cNvSpPr/>
            <p:nvPr/>
          </p:nvSpPr>
          <p:spPr>
            <a:xfrm>
              <a:off x="4041162" y="1465160"/>
              <a:ext cx="826947" cy="2523815"/>
            </a:xfrm>
            <a:custGeom>
              <a:avLst/>
              <a:gdLst/>
              <a:ahLst/>
              <a:cxnLst/>
              <a:rect l="l" t="t" r="r" b="b"/>
              <a:pathLst>
                <a:path w="826947" h="2523815" extrusionOk="0">
                  <a:moveTo>
                    <a:pt x="826947" y="532977"/>
                  </a:moveTo>
                  <a:lnTo>
                    <a:pt x="826947" y="2469219"/>
                  </a:lnTo>
                  <a:cubicBezTo>
                    <a:pt x="826947" y="2517987"/>
                    <a:pt x="792808" y="2537799"/>
                    <a:pt x="750871" y="2513319"/>
                  </a:cubicBezTo>
                  <a:lnTo>
                    <a:pt x="528444" y="2384732"/>
                  </a:lnTo>
                  <a:lnTo>
                    <a:pt x="508759" y="2373397"/>
                  </a:lnTo>
                  <a:lnTo>
                    <a:pt x="502197" y="2369492"/>
                  </a:lnTo>
                  <a:lnTo>
                    <a:pt x="453889" y="2341965"/>
                  </a:lnTo>
                  <a:lnTo>
                    <a:pt x="314670" y="2261669"/>
                  </a:lnTo>
                  <a:lnTo>
                    <a:pt x="314670" y="2261669"/>
                  </a:lnTo>
                  <a:lnTo>
                    <a:pt x="256947" y="2228332"/>
                  </a:lnTo>
                  <a:lnTo>
                    <a:pt x="233744" y="2214901"/>
                  </a:lnTo>
                  <a:lnTo>
                    <a:pt x="76076" y="2123747"/>
                  </a:lnTo>
                  <a:cubicBezTo>
                    <a:pt x="33949" y="2099363"/>
                    <a:pt x="0" y="2040022"/>
                    <a:pt x="0" y="1991159"/>
                  </a:cubicBezTo>
                  <a:lnTo>
                    <a:pt x="0" y="54631"/>
                  </a:lnTo>
                  <a:cubicBezTo>
                    <a:pt x="0" y="5863"/>
                    <a:pt x="34139" y="-13949"/>
                    <a:pt x="76076" y="10435"/>
                  </a:cubicBezTo>
                  <a:lnTo>
                    <a:pt x="353659" y="171122"/>
                  </a:lnTo>
                  <a:lnTo>
                    <a:pt x="353659" y="171884"/>
                  </a:lnTo>
                  <a:cubicBezTo>
                    <a:pt x="355979" y="213822"/>
                    <a:pt x="378127" y="252141"/>
                    <a:pt x="413283" y="275040"/>
                  </a:cubicBezTo>
                  <a:cubicBezTo>
                    <a:pt x="446186" y="294090"/>
                    <a:pt x="472813" y="278564"/>
                    <a:pt x="472813" y="240654"/>
                  </a:cubicBezTo>
                  <a:cubicBezTo>
                    <a:pt x="472813" y="240654"/>
                    <a:pt x="472813" y="240083"/>
                    <a:pt x="472813" y="239797"/>
                  </a:cubicBezTo>
                  <a:lnTo>
                    <a:pt x="750681" y="400484"/>
                  </a:lnTo>
                  <a:cubicBezTo>
                    <a:pt x="792808" y="424868"/>
                    <a:pt x="826947" y="484590"/>
                    <a:pt x="826947" y="5329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6" name="Google Shape;3526;p38"/>
            <p:cNvSpPr/>
            <p:nvPr/>
          </p:nvSpPr>
          <p:spPr>
            <a:xfrm rot="-1790023">
              <a:off x="4443891" y="1666407"/>
              <a:ext cx="37024" cy="64039"/>
            </a:xfrm>
            <a:custGeom>
              <a:avLst/>
              <a:gdLst/>
              <a:ahLst/>
              <a:cxnLst/>
              <a:rect l="l" t="t" r="r" b="b"/>
              <a:pathLst>
                <a:path w="37023" h="64037" extrusionOk="0">
                  <a:moveTo>
                    <a:pt x="37025" y="32019"/>
                  </a:moveTo>
                  <a:cubicBezTo>
                    <a:pt x="37025" y="49703"/>
                    <a:pt x="28737" y="64038"/>
                    <a:pt x="18513" y="64038"/>
                  </a:cubicBezTo>
                  <a:cubicBezTo>
                    <a:pt x="8289" y="64038"/>
                    <a:pt x="1" y="49703"/>
                    <a:pt x="1" y="32019"/>
                  </a:cubicBezTo>
                  <a:cubicBezTo>
                    <a:pt x="1" y="14336"/>
                    <a:pt x="8289" y="1"/>
                    <a:pt x="18513" y="1"/>
                  </a:cubicBezTo>
                  <a:cubicBezTo>
                    <a:pt x="28737" y="1"/>
                    <a:pt x="37025" y="14336"/>
                    <a:pt x="37025" y="3201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7" name="Google Shape;3527;p38"/>
            <p:cNvSpPr/>
            <p:nvPr/>
          </p:nvSpPr>
          <p:spPr>
            <a:xfrm>
              <a:off x="4445031" y="1680263"/>
              <a:ext cx="19019" cy="24476"/>
            </a:xfrm>
            <a:custGeom>
              <a:avLst/>
              <a:gdLst/>
              <a:ahLst/>
              <a:cxnLst/>
              <a:rect l="l" t="t" r="r" b="b"/>
              <a:pathLst>
                <a:path w="19019" h="24476" extrusionOk="0">
                  <a:moveTo>
                    <a:pt x="9510" y="23170"/>
                  </a:moveTo>
                  <a:cubicBezTo>
                    <a:pt x="3927" y="19532"/>
                    <a:pt x="399" y="13445"/>
                    <a:pt x="0" y="6787"/>
                  </a:cubicBezTo>
                  <a:cubicBezTo>
                    <a:pt x="0" y="691"/>
                    <a:pt x="4279" y="-1690"/>
                    <a:pt x="9510" y="1263"/>
                  </a:cubicBezTo>
                  <a:cubicBezTo>
                    <a:pt x="15130" y="4911"/>
                    <a:pt x="18667" y="11035"/>
                    <a:pt x="19019" y="17741"/>
                  </a:cubicBezTo>
                  <a:cubicBezTo>
                    <a:pt x="18924" y="23742"/>
                    <a:pt x="14740" y="26218"/>
                    <a:pt x="9510" y="2317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8" name="Google Shape;3528;p38"/>
            <p:cNvSpPr/>
            <p:nvPr/>
          </p:nvSpPr>
          <p:spPr>
            <a:xfrm>
              <a:off x="4937719" y="2165784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2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1"/>
                  </a:cubicBezTo>
                  <a:lnTo>
                    <a:pt x="21016" y="94004"/>
                  </a:lnTo>
                  <a:cubicBezTo>
                    <a:pt x="20930" y="101986"/>
                    <a:pt x="17041" y="109453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9" name="Google Shape;3529;p38"/>
            <p:cNvSpPr/>
            <p:nvPr/>
          </p:nvSpPr>
          <p:spPr>
            <a:xfrm>
              <a:off x="4937719" y="2304659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3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2"/>
                  </a:cubicBezTo>
                  <a:lnTo>
                    <a:pt x="21016" y="94004"/>
                  </a:lnTo>
                  <a:cubicBezTo>
                    <a:pt x="20930" y="101986"/>
                    <a:pt x="17041" y="109454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0" name="Google Shape;3530;p38"/>
            <p:cNvSpPr/>
            <p:nvPr/>
          </p:nvSpPr>
          <p:spPr>
            <a:xfrm>
              <a:off x="4126748" y="1626823"/>
              <a:ext cx="636661" cy="579135"/>
            </a:xfrm>
            <a:custGeom>
              <a:avLst/>
              <a:gdLst/>
              <a:ahLst/>
              <a:cxnLst/>
              <a:rect l="l" t="t" r="r" b="b"/>
              <a:pathLst>
                <a:path w="636661" h="579135" extrusionOk="0">
                  <a:moveTo>
                    <a:pt x="607277" y="575624"/>
                  </a:moveTo>
                  <a:lnTo>
                    <a:pt x="29384" y="241392"/>
                  </a:lnTo>
                  <a:cubicBezTo>
                    <a:pt x="11231" y="228400"/>
                    <a:pt x="323" y="207540"/>
                    <a:pt x="0" y="185195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607277" y="337690"/>
                  </a:lnTo>
                  <a:cubicBezTo>
                    <a:pt x="625403" y="350749"/>
                    <a:pt x="636301" y="371618"/>
                    <a:pt x="636662" y="393983"/>
                  </a:cubicBezTo>
                  <a:lnTo>
                    <a:pt x="636662" y="553336"/>
                  </a:lnTo>
                  <a:cubicBezTo>
                    <a:pt x="636662" y="575053"/>
                    <a:pt x="623444" y="584959"/>
                    <a:pt x="607277" y="57562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1" name="Google Shape;3531;p38"/>
            <p:cNvSpPr/>
            <p:nvPr/>
          </p:nvSpPr>
          <p:spPr>
            <a:xfrm>
              <a:off x="4126748" y="1794587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2" name="Google Shape;3532;p38"/>
            <p:cNvSpPr/>
            <p:nvPr/>
          </p:nvSpPr>
          <p:spPr>
            <a:xfrm>
              <a:off x="4244285" y="1743629"/>
              <a:ext cx="435820" cy="297370"/>
            </a:xfrm>
            <a:custGeom>
              <a:avLst/>
              <a:gdLst/>
              <a:ahLst/>
              <a:cxnLst/>
              <a:rect l="l" t="t" r="r" b="b"/>
              <a:pathLst>
                <a:path w="435820" h="297370" extrusionOk="0">
                  <a:moveTo>
                    <a:pt x="435821" y="297371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435821" y="252032"/>
                  </a:lnTo>
                  <a:lnTo>
                    <a:pt x="435821" y="297371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3" name="Google Shape;3533;p38"/>
            <p:cNvSpPr/>
            <p:nvPr/>
          </p:nvSpPr>
          <p:spPr>
            <a:xfrm>
              <a:off x="4244285" y="1811637"/>
              <a:ext cx="215485" cy="169925"/>
            </a:xfrm>
            <a:custGeom>
              <a:avLst/>
              <a:gdLst/>
              <a:ahLst/>
              <a:cxnLst/>
              <a:rect l="l" t="t" r="r" b="b"/>
              <a:pathLst>
                <a:path w="215485" h="169925" extrusionOk="0">
                  <a:moveTo>
                    <a:pt x="215486" y="169926"/>
                  </a:moveTo>
                  <a:lnTo>
                    <a:pt x="0" y="45244"/>
                  </a:lnTo>
                  <a:lnTo>
                    <a:pt x="0" y="0"/>
                  </a:lnTo>
                  <a:lnTo>
                    <a:pt x="215486" y="124587"/>
                  </a:lnTo>
                  <a:lnTo>
                    <a:pt x="215486" y="169926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4" name="Google Shape;3534;p38"/>
            <p:cNvSpPr/>
            <p:nvPr/>
          </p:nvSpPr>
          <p:spPr>
            <a:xfrm>
              <a:off x="4126748" y="2516077"/>
              <a:ext cx="479945" cy="412011"/>
            </a:xfrm>
            <a:custGeom>
              <a:avLst/>
              <a:gdLst/>
              <a:ahLst/>
              <a:cxnLst/>
              <a:rect l="l" t="t" r="r" b="b"/>
              <a:pathLst>
                <a:path w="479945" h="412011" extrusionOk="0">
                  <a:moveTo>
                    <a:pt x="450561" y="408461"/>
                  </a:moveTo>
                  <a:lnTo>
                    <a:pt x="29384" y="164906"/>
                  </a:lnTo>
                  <a:cubicBezTo>
                    <a:pt x="11231" y="151914"/>
                    <a:pt x="323" y="131054"/>
                    <a:pt x="0" y="108709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450561" y="247107"/>
                  </a:lnTo>
                  <a:cubicBezTo>
                    <a:pt x="468686" y="260128"/>
                    <a:pt x="479584" y="280968"/>
                    <a:pt x="479945" y="303304"/>
                  </a:cubicBezTo>
                  <a:lnTo>
                    <a:pt x="479945" y="386172"/>
                  </a:lnTo>
                  <a:cubicBezTo>
                    <a:pt x="479945" y="407889"/>
                    <a:pt x="466727" y="417890"/>
                    <a:pt x="450561" y="408461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5" name="Google Shape;3535;p38"/>
            <p:cNvSpPr/>
            <p:nvPr/>
          </p:nvSpPr>
          <p:spPr>
            <a:xfrm>
              <a:off x="4126748" y="260459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6" name="Google Shape;3536;p38"/>
            <p:cNvSpPr/>
            <p:nvPr/>
          </p:nvSpPr>
          <p:spPr>
            <a:xfrm>
              <a:off x="4215377" y="2616119"/>
              <a:ext cx="328553" cy="235362"/>
            </a:xfrm>
            <a:custGeom>
              <a:avLst/>
              <a:gdLst/>
              <a:ahLst/>
              <a:cxnLst/>
              <a:rect l="l" t="t" r="r" b="b"/>
              <a:pathLst>
                <a:path w="328553" h="235362" extrusionOk="0">
                  <a:moveTo>
                    <a:pt x="328554" y="235363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328554" y="190024"/>
                  </a:lnTo>
                  <a:lnTo>
                    <a:pt x="328554" y="235363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7" name="Google Shape;3537;p38"/>
            <p:cNvSpPr/>
            <p:nvPr/>
          </p:nvSpPr>
          <p:spPr>
            <a:xfrm>
              <a:off x="4331202" y="2188583"/>
              <a:ext cx="432207" cy="461037"/>
            </a:xfrm>
            <a:custGeom>
              <a:avLst/>
              <a:gdLst/>
              <a:ahLst/>
              <a:cxnLst/>
              <a:rect l="l" t="t" r="r" b="b"/>
              <a:pathLst>
                <a:path w="432207" h="461037" extrusionOk="0">
                  <a:moveTo>
                    <a:pt x="29384" y="241512"/>
                  </a:moveTo>
                  <a:lnTo>
                    <a:pt x="402823" y="457444"/>
                  </a:lnTo>
                  <a:cubicBezTo>
                    <a:pt x="418989" y="466969"/>
                    <a:pt x="432207" y="456873"/>
                    <a:pt x="432207" y="435251"/>
                  </a:cubicBezTo>
                  <a:lnTo>
                    <a:pt x="432207" y="275517"/>
                  </a:lnTo>
                  <a:cubicBezTo>
                    <a:pt x="431856" y="253180"/>
                    <a:pt x="420958" y="232330"/>
                    <a:pt x="402823" y="219319"/>
                  </a:cubicBezTo>
                  <a:lnTo>
                    <a:pt x="29384" y="3578"/>
                  </a:lnTo>
                  <a:cubicBezTo>
                    <a:pt x="13123" y="-5947"/>
                    <a:pt x="0" y="4245"/>
                    <a:pt x="0" y="25866"/>
                  </a:cubicBezTo>
                  <a:lnTo>
                    <a:pt x="0" y="185315"/>
                  </a:lnTo>
                  <a:cubicBezTo>
                    <a:pt x="352" y="207651"/>
                    <a:pt x="11250" y="228501"/>
                    <a:pt x="29384" y="24151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8" name="Google Shape;3538;p38"/>
            <p:cNvSpPr/>
            <p:nvPr/>
          </p:nvSpPr>
          <p:spPr>
            <a:xfrm>
              <a:off x="4681723" y="2606403"/>
              <a:ext cx="81686" cy="147256"/>
            </a:xfrm>
            <a:custGeom>
              <a:avLst/>
              <a:gdLst/>
              <a:ahLst/>
              <a:cxnLst/>
              <a:rect l="l" t="t" r="r" b="b"/>
              <a:pathLst>
                <a:path w="81686" h="147256" extrusionOk="0">
                  <a:moveTo>
                    <a:pt x="81687" y="0"/>
                  </a:moveTo>
                  <a:lnTo>
                    <a:pt x="81687" y="147256"/>
                  </a:lnTo>
                  <a:lnTo>
                    <a:pt x="0" y="9430"/>
                  </a:lnTo>
                  <a:lnTo>
                    <a:pt x="81687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9" name="Google Shape;3539;p38"/>
            <p:cNvSpPr/>
            <p:nvPr/>
          </p:nvSpPr>
          <p:spPr>
            <a:xfrm>
              <a:off x="4408324" y="2282172"/>
              <a:ext cx="246676" cy="187928"/>
            </a:xfrm>
            <a:custGeom>
              <a:avLst/>
              <a:gdLst/>
              <a:ahLst/>
              <a:cxnLst/>
              <a:rect l="l" t="t" r="r" b="b"/>
              <a:pathLst>
                <a:path w="246676" h="187928" extrusionOk="0">
                  <a:moveTo>
                    <a:pt x="0" y="45244"/>
                  </a:moveTo>
                  <a:lnTo>
                    <a:pt x="246677" y="187928"/>
                  </a:lnTo>
                  <a:lnTo>
                    <a:pt x="246677" y="142589"/>
                  </a:lnTo>
                  <a:lnTo>
                    <a:pt x="0" y="0"/>
                  </a:lnTo>
                  <a:lnTo>
                    <a:pt x="0" y="452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0" name="Google Shape;3540;p38"/>
            <p:cNvSpPr/>
            <p:nvPr/>
          </p:nvSpPr>
          <p:spPr>
            <a:xfrm>
              <a:off x="4408324" y="2350085"/>
              <a:ext cx="132182" cy="121824"/>
            </a:xfrm>
            <a:custGeom>
              <a:avLst/>
              <a:gdLst/>
              <a:ahLst/>
              <a:cxnLst/>
              <a:rect l="l" t="t" r="r" b="b"/>
              <a:pathLst>
                <a:path w="132182" h="121824" extrusionOk="0">
                  <a:moveTo>
                    <a:pt x="0" y="45339"/>
                  </a:moveTo>
                  <a:lnTo>
                    <a:pt x="132182" y="121825"/>
                  </a:lnTo>
                  <a:lnTo>
                    <a:pt x="132182" y="76486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1" name="Google Shape;3541;p38"/>
            <p:cNvSpPr/>
            <p:nvPr/>
          </p:nvSpPr>
          <p:spPr>
            <a:xfrm>
              <a:off x="4126748" y="2914279"/>
              <a:ext cx="633238" cy="577349"/>
            </a:xfrm>
            <a:custGeom>
              <a:avLst/>
              <a:gdLst/>
              <a:ahLst/>
              <a:cxnLst/>
              <a:rect l="l" t="t" r="r" b="b"/>
              <a:pathLst>
                <a:path w="633238" h="577349" extrusionOk="0">
                  <a:moveTo>
                    <a:pt x="29384" y="241526"/>
                  </a:moveTo>
                  <a:lnTo>
                    <a:pt x="603854" y="573758"/>
                  </a:lnTo>
                  <a:cubicBezTo>
                    <a:pt x="620115" y="583283"/>
                    <a:pt x="633238" y="573187"/>
                    <a:pt x="633238" y="551470"/>
                  </a:cubicBezTo>
                  <a:lnTo>
                    <a:pt x="633238" y="392116"/>
                  </a:lnTo>
                  <a:cubicBezTo>
                    <a:pt x="632915" y="369742"/>
                    <a:pt x="622017" y="348854"/>
                    <a:pt x="603854" y="335823"/>
                  </a:cubicBezTo>
                  <a:lnTo>
                    <a:pt x="29384" y="3592"/>
                  </a:lnTo>
                  <a:cubicBezTo>
                    <a:pt x="13123" y="-5933"/>
                    <a:pt x="0" y="4163"/>
                    <a:pt x="0" y="25880"/>
                  </a:cubicBezTo>
                  <a:lnTo>
                    <a:pt x="0" y="185329"/>
                  </a:lnTo>
                  <a:cubicBezTo>
                    <a:pt x="352" y="207665"/>
                    <a:pt x="11250" y="228515"/>
                    <a:pt x="29384" y="24152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2" name="Google Shape;3542;p38"/>
            <p:cNvSpPr/>
            <p:nvPr/>
          </p:nvSpPr>
          <p:spPr>
            <a:xfrm>
              <a:off x="4678395" y="344841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81591" y="0"/>
                  </a:moveTo>
                  <a:lnTo>
                    <a:pt x="81591" y="147256"/>
                  </a:lnTo>
                  <a:lnTo>
                    <a:pt x="0" y="9430"/>
                  </a:lnTo>
                  <a:lnTo>
                    <a:pt x="81591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3" name="Google Shape;3543;p38"/>
            <p:cNvSpPr/>
            <p:nvPr/>
          </p:nvSpPr>
          <p:spPr>
            <a:xfrm>
              <a:off x="4214901" y="3014168"/>
              <a:ext cx="406436" cy="280416"/>
            </a:xfrm>
            <a:custGeom>
              <a:avLst/>
              <a:gdLst/>
              <a:ahLst/>
              <a:cxnLst/>
              <a:rect l="l" t="t" r="r" b="b"/>
              <a:pathLst>
                <a:path w="406436" h="280416" extrusionOk="0">
                  <a:moveTo>
                    <a:pt x="0" y="45339"/>
                  </a:moveTo>
                  <a:lnTo>
                    <a:pt x="406437" y="280416"/>
                  </a:lnTo>
                  <a:lnTo>
                    <a:pt x="406437" y="235077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4" name="Google Shape;3544;p38"/>
            <p:cNvSpPr/>
            <p:nvPr/>
          </p:nvSpPr>
          <p:spPr>
            <a:xfrm>
              <a:off x="4214901" y="3082177"/>
              <a:ext cx="378668" cy="264318"/>
            </a:xfrm>
            <a:custGeom>
              <a:avLst/>
              <a:gdLst/>
              <a:ahLst/>
              <a:cxnLst/>
              <a:rect l="l" t="t" r="r" b="b"/>
              <a:pathLst>
                <a:path w="378668" h="264318" extrusionOk="0">
                  <a:moveTo>
                    <a:pt x="0" y="45339"/>
                  </a:moveTo>
                  <a:lnTo>
                    <a:pt x="378669" y="264319"/>
                  </a:lnTo>
                  <a:lnTo>
                    <a:pt x="378669" y="218980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5" name="Google Shape;3545;p38"/>
            <p:cNvSpPr/>
            <p:nvPr/>
          </p:nvSpPr>
          <p:spPr>
            <a:xfrm>
              <a:off x="4121803" y="3338085"/>
              <a:ext cx="646456" cy="502188"/>
            </a:xfrm>
            <a:custGeom>
              <a:avLst/>
              <a:gdLst/>
              <a:ahLst/>
              <a:cxnLst/>
              <a:rect l="l" t="t" r="r" b="b"/>
              <a:pathLst>
                <a:path w="646456" h="502188" extrusionOk="0">
                  <a:moveTo>
                    <a:pt x="612222" y="497615"/>
                  </a:moveTo>
                  <a:lnTo>
                    <a:pt x="34329" y="163287"/>
                  </a:lnTo>
                  <a:cubicBezTo>
                    <a:pt x="14093" y="150038"/>
                    <a:pt x="1350" y="127940"/>
                    <a:pt x="0" y="103756"/>
                  </a:cubicBezTo>
                  <a:lnTo>
                    <a:pt x="0" y="24508"/>
                  </a:lnTo>
                  <a:cubicBezTo>
                    <a:pt x="0" y="2601"/>
                    <a:pt x="15406" y="-6258"/>
                    <a:pt x="34329" y="4696"/>
                  </a:cubicBezTo>
                  <a:lnTo>
                    <a:pt x="612222" y="338833"/>
                  </a:lnTo>
                  <a:cubicBezTo>
                    <a:pt x="632421" y="352101"/>
                    <a:pt x="645135" y="374199"/>
                    <a:pt x="646457" y="398364"/>
                  </a:cubicBezTo>
                  <a:lnTo>
                    <a:pt x="646457" y="477612"/>
                  </a:lnTo>
                  <a:cubicBezTo>
                    <a:pt x="646457" y="499520"/>
                    <a:pt x="631051" y="508378"/>
                    <a:pt x="612222" y="497615"/>
                  </a:cubicBezTo>
                  <a:close/>
                  <a:moveTo>
                    <a:pt x="34329" y="16031"/>
                  </a:moveTo>
                  <a:cubicBezTo>
                    <a:pt x="20826" y="8220"/>
                    <a:pt x="9795" y="14507"/>
                    <a:pt x="9795" y="30128"/>
                  </a:cubicBezTo>
                  <a:lnTo>
                    <a:pt x="9795" y="109471"/>
                  </a:lnTo>
                  <a:cubicBezTo>
                    <a:pt x="10755" y="126740"/>
                    <a:pt x="19865" y="142513"/>
                    <a:pt x="34329" y="151953"/>
                  </a:cubicBezTo>
                  <a:lnTo>
                    <a:pt x="612222" y="486090"/>
                  </a:lnTo>
                  <a:cubicBezTo>
                    <a:pt x="625726" y="493900"/>
                    <a:pt x="636662" y="487614"/>
                    <a:pt x="636662" y="471993"/>
                  </a:cubicBezTo>
                  <a:lnTo>
                    <a:pt x="636662" y="392840"/>
                  </a:lnTo>
                  <a:cubicBezTo>
                    <a:pt x="635740" y="375590"/>
                    <a:pt x="626667" y="359807"/>
                    <a:pt x="612222" y="35035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6" name="Google Shape;3546;p38"/>
            <p:cNvSpPr/>
            <p:nvPr/>
          </p:nvSpPr>
          <p:spPr>
            <a:xfrm>
              <a:off x="4169160" y="3393740"/>
              <a:ext cx="9794" cy="81152"/>
            </a:xfrm>
            <a:custGeom>
              <a:avLst/>
              <a:gdLst/>
              <a:ahLst/>
              <a:cxnLst/>
              <a:rect l="l" t="t" r="r" b="b"/>
              <a:pathLst>
                <a:path w="9794" h="81152" extrusionOk="0">
                  <a:moveTo>
                    <a:pt x="9795" y="81153"/>
                  </a:moveTo>
                  <a:lnTo>
                    <a:pt x="0" y="75533"/>
                  </a:lnTo>
                  <a:lnTo>
                    <a:pt x="0" y="0"/>
                  </a:lnTo>
                  <a:lnTo>
                    <a:pt x="9795" y="5620"/>
                  </a:lnTo>
                  <a:lnTo>
                    <a:pt x="9795" y="811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7" name="Google Shape;3547;p38"/>
            <p:cNvSpPr/>
            <p:nvPr/>
          </p:nvSpPr>
          <p:spPr>
            <a:xfrm>
              <a:off x="5586458" y="2808047"/>
              <a:ext cx="658819" cy="381000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8" name="Google Shape;3548;p38"/>
            <p:cNvSpPr/>
            <p:nvPr/>
          </p:nvSpPr>
          <p:spPr>
            <a:xfrm>
              <a:off x="5921101" y="2949869"/>
              <a:ext cx="191092" cy="147874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9" name="Google Shape;3549;p38"/>
            <p:cNvSpPr/>
            <p:nvPr/>
          </p:nvSpPr>
          <p:spPr>
            <a:xfrm>
              <a:off x="5922144" y="2998547"/>
              <a:ext cx="190145" cy="993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0" name="Google Shape;3550;p38"/>
            <p:cNvSpPr/>
            <p:nvPr/>
          </p:nvSpPr>
          <p:spPr>
            <a:xfrm>
              <a:off x="5725279" y="2875668"/>
              <a:ext cx="190969" cy="142446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1" name="Google Shape;3551;p38"/>
            <p:cNvSpPr/>
            <p:nvPr/>
          </p:nvSpPr>
          <p:spPr>
            <a:xfrm>
              <a:off x="5725677" y="2921300"/>
              <a:ext cx="190145" cy="993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2" name="Google Shape;3552;p38"/>
            <p:cNvSpPr/>
            <p:nvPr/>
          </p:nvSpPr>
          <p:spPr>
            <a:xfrm>
              <a:off x="5773415" y="2020234"/>
              <a:ext cx="328490" cy="94353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3" name="Google Shape;3553;p38"/>
            <p:cNvSpPr/>
            <p:nvPr/>
          </p:nvSpPr>
          <p:spPr>
            <a:xfrm>
              <a:off x="5847677" y="1431875"/>
              <a:ext cx="210314" cy="204988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4" name="Google Shape;3554;p38"/>
            <p:cNvSpPr/>
            <p:nvPr/>
          </p:nvSpPr>
          <p:spPr>
            <a:xfrm>
              <a:off x="5515422" y="1497214"/>
              <a:ext cx="317332" cy="453297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5" name="Google Shape;3555;p38"/>
            <p:cNvSpPr/>
            <p:nvPr/>
          </p:nvSpPr>
          <p:spPr>
            <a:xfrm>
              <a:off x="5490085" y="1875271"/>
              <a:ext cx="151441" cy="9911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6" name="Google Shape;3556;p38"/>
            <p:cNvSpPr/>
            <p:nvPr/>
          </p:nvSpPr>
          <p:spPr>
            <a:xfrm>
              <a:off x="5494480" y="1896496"/>
              <a:ext cx="98885" cy="82426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7" name="Google Shape;3557;p38"/>
            <p:cNvSpPr/>
            <p:nvPr/>
          </p:nvSpPr>
          <p:spPr>
            <a:xfrm>
              <a:off x="5773193" y="1460583"/>
              <a:ext cx="342080" cy="688737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8" name="Google Shape;3558;p38"/>
            <p:cNvSpPr/>
            <p:nvPr/>
          </p:nvSpPr>
          <p:spPr>
            <a:xfrm>
              <a:off x="6052262" y="1601698"/>
              <a:ext cx="132559" cy="60842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9" name="Google Shape;3559;p38"/>
            <p:cNvSpPr/>
            <p:nvPr/>
          </p:nvSpPr>
          <p:spPr>
            <a:xfrm>
              <a:off x="5838983" y="1219006"/>
              <a:ext cx="226927" cy="276849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0" name="Google Shape;3560;p38"/>
            <p:cNvSpPr/>
            <p:nvPr/>
          </p:nvSpPr>
          <p:spPr>
            <a:xfrm>
              <a:off x="5847630" y="1194850"/>
              <a:ext cx="239905" cy="237025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1" name="Google Shape;3561;p38"/>
            <p:cNvSpPr/>
            <p:nvPr/>
          </p:nvSpPr>
          <p:spPr>
            <a:xfrm>
              <a:off x="6035307" y="1564524"/>
              <a:ext cx="148633" cy="20233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2" name="Google Shape;3562;p38"/>
            <p:cNvSpPr/>
            <p:nvPr/>
          </p:nvSpPr>
          <p:spPr>
            <a:xfrm>
              <a:off x="5727199" y="1461212"/>
              <a:ext cx="120770" cy="194746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3" name="Google Shape;3563;p38"/>
            <p:cNvSpPr/>
            <p:nvPr/>
          </p:nvSpPr>
          <p:spPr>
            <a:xfrm>
              <a:off x="2473900" y="4607987"/>
              <a:ext cx="657677" cy="380237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4" name="Google Shape;3564;p38"/>
            <p:cNvSpPr/>
            <p:nvPr/>
          </p:nvSpPr>
          <p:spPr>
            <a:xfrm>
              <a:off x="2526860" y="3374023"/>
              <a:ext cx="157580" cy="343757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5" name="Google Shape;3565;p38"/>
            <p:cNvSpPr/>
            <p:nvPr/>
          </p:nvSpPr>
          <p:spPr>
            <a:xfrm>
              <a:off x="2548930" y="3232673"/>
              <a:ext cx="113353" cy="218341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6" name="Google Shape;3566;p38"/>
            <p:cNvSpPr/>
            <p:nvPr/>
          </p:nvSpPr>
          <p:spPr>
            <a:xfrm>
              <a:off x="2798668" y="4744252"/>
              <a:ext cx="244333" cy="137739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7" name="Google Shape;3567;p38"/>
            <p:cNvSpPr/>
            <p:nvPr/>
          </p:nvSpPr>
          <p:spPr>
            <a:xfrm>
              <a:off x="2802738" y="4767054"/>
              <a:ext cx="240222" cy="115414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8" name="Google Shape;3568;p38"/>
            <p:cNvSpPr/>
            <p:nvPr/>
          </p:nvSpPr>
          <p:spPr>
            <a:xfrm>
              <a:off x="2619879" y="4663861"/>
              <a:ext cx="244438" cy="137739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9" name="Google Shape;3569;p38"/>
            <p:cNvSpPr/>
            <p:nvPr/>
          </p:nvSpPr>
          <p:spPr>
            <a:xfrm>
              <a:off x="2624340" y="4686663"/>
              <a:ext cx="240317" cy="115414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0" name="Google Shape;3570;p38"/>
            <p:cNvSpPr/>
            <p:nvPr/>
          </p:nvSpPr>
          <p:spPr>
            <a:xfrm>
              <a:off x="2619947" y="3772263"/>
              <a:ext cx="357956" cy="1010624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1" name="Google Shape;3571;p38"/>
            <p:cNvSpPr/>
            <p:nvPr/>
          </p:nvSpPr>
          <p:spPr>
            <a:xfrm>
              <a:off x="2665909" y="2943080"/>
              <a:ext cx="259735" cy="415919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2" name="Google Shape;3572;p38"/>
            <p:cNvSpPr/>
            <p:nvPr/>
          </p:nvSpPr>
          <p:spPr>
            <a:xfrm>
              <a:off x="2581088" y="3237593"/>
              <a:ext cx="399004" cy="661684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3" name="Google Shape;3573;p38"/>
            <p:cNvSpPr/>
            <p:nvPr/>
          </p:nvSpPr>
          <p:spPr>
            <a:xfrm>
              <a:off x="2863826" y="3320377"/>
              <a:ext cx="503069" cy="394810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4" name="Google Shape;3574;p38"/>
            <p:cNvSpPr/>
            <p:nvPr/>
          </p:nvSpPr>
          <p:spPr>
            <a:xfrm>
              <a:off x="2845723" y="3311820"/>
              <a:ext cx="154147" cy="225876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5" name="Google Shape;3575;p38"/>
            <p:cNvSpPr/>
            <p:nvPr/>
          </p:nvSpPr>
          <p:spPr>
            <a:xfrm>
              <a:off x="2673955" y="2924805"/>
              <a:ext cx="251532" cy="277898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6" name="Google Shape;3576;p38"/>
            <p:cNvSpPr/>
            <p:nvPr/>
          </p:nvSpPr>
          <p:spPr>
            <a:xfrm>
              <a:off x="3214730" y="3494025"/>
              <a:ext cx="76119" cy="66973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7" name="Google Shape;3577;p38"/>
            <p:cNvGrpSpPr/>
            <p:nvPr/>
          </p:nvGrpSpPr>
          <p:grpSpPr>
            <a:xfrm>
              <a:off x="3192914" y="3470000"/>
              <a:ext cx="220130" cy="132120"/>
              <a:chOff x="4865564" y="4292025"/>
              <a:chExt cx="220130" cy="132120"/>
            </a:xfrm>
          </p:grpSpPr>
          <p:sp>
            <p:nvSpPr>
              <p:cNvPr id="3578" name="Google Shape;3578;p38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38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38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38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38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38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38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38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38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38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38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38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38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1" name="Google Shape;3591;p38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2" name="Google Shape;3592;p38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3" name="Google Shape;3593;p38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4" name="Google Shape;3594;p3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5" name="Google Shape;3595;p3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6" name="Google Shape;3596;p38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7" name="Google Shape;3597;p38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8" name="Google Shape;3598;p38"/>
            <p:cNvSpPr/>
            <p:nvPr/>
          </p:nvSpPr>
          <p:spPr>
            <a:xfrm>
              <a:off x="3239891" y="3511325"/>
              <a:ext cx="129087" cy="107584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38"/>
            <p:cNvSpPr/>
            <p:nvPr/>
          </p:nvSpPr>
          <p:spPr>
            <a:xfrm>
              <a:off x="2547598" y="1999349"/>
              <a:ext cx="711585" cy="787458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38"/>
            <p:cNvSpPr/>
            <p:nvPr/>
          </p:nvSpPr>
          <p:spPr>
            <a:xfrm>
              <a:off x="2526963" y="2038199"/>
              <a:ext cx="663763" cy="751441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38"/>
            <p:cNvSpPr/>
            <p:nvPr/>
          </p:nvSpPr>
          <p:spPr>
            <a:xfrm>
              <a:off x="5660632" y="225896"/>
              <a:ext cx="713014" cy="789165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38"/>
            <p:cNvSpPr/>
            <p:nvPr/>
          </p:nvSpPr>
          <p:spPr>
            <a:xfrm>
              <a:off x="5639997" y="264856"/>
              <a:ext cx="665000" cy="752811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38"/>
            <p:cNvSpPr/>
            <p:nvPr/>
          </p:nvSpPr>
          <p:spPr>
            <a:xfrm rot="-1801764">
              <a:off x="5761046" y="473959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38"/>
            <p:cNvSpPr/>
            <p:nvPr/>
          </p:nvSpPr>
          <p:spPr>
            <a:xfrm rot="-1790023">
              <a:off x="5938028" y="569955"/>
              <a:ext cx="64698" cy="11221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38"/>
            <p:cNvSpPr/>
            <p:nvPr/>
          </p:nvSpPr>
          <p:spPr>
            <a:xfrm rot="-1801764">
              <a:off x="6087772" y="663001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38"/>
            <p:cNvSpPr/>
            <p:nvPr/>
          </p:nvSpPr>
          <p:spPr>
            <a:xfrm>
              <a:off x="5152444" y="952333"/>
              <a:ext cx="216911" cy="289327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38"/>
            <p:cNvSpPr/>
            <p:nvPr/>
          </p:nvSpPr>
          <p:spPr>
            <a:xfrm rot="-1801764">
              <a:off x="5140687" y="961623"/>
              <a:ext cx="170828" cy="296534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38"/>
            <p:cNvSpPr/>
            <p:nvPr/>
          </p:nvSpPr>
          <p:spPr>
            <a:xfrm rot="-1801764">
              <a:off x="5172664" y="1037752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38"/>
            <p:cNvSpPr/>
            <p:nvPr/>
          </p:nvSpPr>
          <p:spPr>
            <a:xfrm rot="-1801764">
              <a:off x="5253882" y="1084610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38"/>
            <p:cNvSpPr/>
            <p:nvPr/>
          </p:nvSpPr>
          <p:spPr>
            <a:xfrm>
              <a:off x="5184871" y="1123551"/>
              <a:ext cx="85015" cy="59542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38"/>
            <p:cNvSpPr/>
            <p:nvPr/>
          </p:nvSpPr>
          <p:spPr>
            <a:xfrm>
              <a:off x="3424090" y="2990832"/>
              <a:ext cx="59149" cy="1868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2" name="Google Shape;3612;p38"/>
            <p:cNvSpPr/>
            <p:nvPr/>
          </p:nvSpPr>
          <p:spPr>
            <a:xfrm>
              <a:off x="3424090" y="2963209"/>
              <a:ext cx="109454" cy="62007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38"/>
            <p:cNvSpPr/>
            <p:nvPr/>
          </p:nvSpPr>
          <p:spPr>
            <a:xfrm>
              <a:off x="3532974" y="2965813"/>
              <a:ext cx="174947" cy="282184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38"/>
            <p:cNvSpPr/>
            <p:nvPr/>
          </p:nvSpPr>
          <p:spPr>
            <a:xfrm>
              <a:off x="3635011" y="3202477"/>
              <a:ext cx="34899" cy="63627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38"/>
            <p:cNvSpPr/>
            <p:nvPr/>
          </p:nvSpPr>
          <p:spPr>
            <a:xfrm>
              <a:off x="3499691" y="2985265"/>
              <a:ext cx="174947" cy="281849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6" name="Google Shape;3616;p38"/>
          <p:cNvGrpSpPr/>
          <p:nvPr/>
        </p:nvGrpSpPr>
        <p:grpSpPr>
          <a:xfrm>
            <a:off x="2671764" y="2863382"/>
            <a:ext cx="1550646" cy="1684920"/>
            <a:chOff x="2244025" y="145922"/>
            <a:chExt cx="4382832" cy="4762352"/>
          </a:xfrm>
        </p:grpSpPr>
        <p:grpSp>
          <p:nvGrpSpPr>
            <p:cNvPr id="3617" name="Google Shape;3617;p38"/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3618" name="Google Shape;3618;p38"/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9" name="Google Shape;3619;p38"/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0" name="Google Shape;3620;p38"/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1" name="Google Shape;3621;p38"/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2" name="Google Shape;3622;p38"/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3" name="Google Shape;3623;p38"/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4" name="Google Shape;3624;p38"/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5" name="Google Shape;3625;p38"/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6" name="Google Shape;3626;p38"/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7" name="Google Shape;3627;p38"/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8" name="Google Shape;3628;p38"/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9" name="Google Shape;3629;p38"/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0" name="Google Shape;3630;p38"/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1" name="Google Shape;3631;p38"/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2" name="Google Shape;3632;p38"/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3" name="Google Shape;3633;p38"/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4" name="Google Shape;3634;p38"/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5" name="Google Shape;3635;p38"/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6" name="Google Shape;3636;p38"/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7" name="Google Shape;3637;p38"/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8" name="Google Shape;3638;p38"/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9" name="Google Shape;3639;p38"/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0" name="Google Shape;3640;p38"/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1" name="Google Shape;3641;p38"/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2" name="Google Shape;3642;p38"/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3" name="Google Shape;3643;p38"/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4" name="Google Shape;3644;p38"/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5" name="Google Shape;3645;p38"/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6" name="Google Shape;3646;p38"/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7" name="Google Shape;3647;p38"/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8" name="Google Shape;3648;p38"/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9" name="Google Shape;3649;p38"/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0" name="Google Shape;3650;p38"/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1" name="Google Shape;3651;p38"/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2" name="Google Shape;3652;p38"/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3" name="Google Shape;3653;p38"/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4" name="Google Shape;3654;p38"/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55" name="Google Shape;3655;p38"/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38"/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38"/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38"/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38"/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38"/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38"/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38"/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38"/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38"/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38"/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6" name="Google Shape;3666;p38"/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3667" name="Google Shape;3667;p38"/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38"/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38"/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38"/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38"/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2" name="Google Shape;3672;p38"/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3" name="Google Shape;3673;p38"/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38"/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38"/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38"/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38"/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8" name="Google Shape;3678;p38"/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9" name="Google Shape;3679;p38"/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0" name="Google Shape;3680;p38"/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1" name="Google Shape;3681;p38"/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2" name="Google Shape;3682;p38"/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3" name="Google Shape;3683;p38"/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4" name="Google Shape;3684;p38"/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3685" name="Google Shape;3685;p38"/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6" name="Google Shape;3686;p38"/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7" name="Google Shape;3687;p38"/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8" name="Google Shape;3688;p38"/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9" name="Google Shape;3689;p38"/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0" name="Google Shape;3690;p38"/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1" name="Google Shape;3691;p38"/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2" name="Google Shape;3692;p38"/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3" name="Google Shape;3693;p38"/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4" name="Google Shape;3694;p38"/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5" name="Google Shape;3695;p38"/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6" name="Google Shape;3696;p38"/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7" name="Google Shape;3697;p38"/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8" name="Google Shape;3698;p38"/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9" name="Google Shape;3699;p38"/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0" name="Google Shape;3700;p38"/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1" name="Google Shape;3701;p38"/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3702" name="Google Shape;3702;p38"/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3" name="Google Shape;3703;p38"/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4" name="Google Shape;3704;p38"/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5" name="Google Shape;3705;p38"/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6" name="Google Shape;3706;p38"/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7" name="Google Shape;3707;p38"/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8" name="Google Shape;3708;p38"/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9" name="Google Shape;3709;p38"/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0" name="Google Shape;3710;p38"/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1" name="Google Shape;3711;p38"/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2" name="Google Shape;3712;p38"/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3" name="Google Shape;3713;p38"/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4" name="Google Shape;3714;p38"/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5" name="Google Shape;3715;p38"/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6" name="Google Shape;3716;p38"/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7" name="Google Shape;3717;p38"/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18" name="Google Shape;3718;p38"/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9" name="Google Shape;3719;p38"/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0" name="Google Shape;3720;p38"/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1" name="Google Shape;3721;p38"/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2" name="Google Shape;3722;p38"/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3" name="Google Shape;3723;p38"/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4" name="Google Shape;3724;p38"/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5" name="Google Shape;3725;p38"/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6" name="Google Shape;3726;p38"/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7" name="Google Shape;3727;p38"/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8" name="Google Shape;3728;p38"/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9" name="Google Shape;3729;p38"/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0" name="Google Shape;3730;p38"/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1" name="Google Shape;3731;p38"/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2" name="Google Shape;3732;p38"/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3" name="Google Shape;3733;p38"/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4" name="Google Shape;3734;p38"/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5" name="Google Shape;3735;p38"/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6" name="Google Shape;3736;p38"/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7" name="Google Shape;3737;p38"/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8" name="Google Shape;3738;p38"/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9" name="Google Shape;3739;p38"/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38"/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1" name="Google Shape;3741;p38"/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2" name="Google Shape;3742;p38"/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3" name="Google Shape;3743;p38"/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4" name="Google Shape;3744;p38"/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5" name="Google Shape;3745;p38"/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6" name="Google Shape;3746;p38"/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7" name="Google Shape;3747;p38"/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8" name="Google Shape;3748;p38"/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9" name="Google Shape;3749;p38"/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0" name="Google Shape;3750;p38"/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1" name="Google Shape;3751;p38"/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2" name="Google Shape;3752;p38"/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3" name="Google Shape;3753;p38"/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4" name="Google Shape;3754;p3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5" name="Google Shape;3755;p3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6" name="Google Shape;3756;p38"/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7" name="Google Shape;3757;p38"/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8" name="Google Shape;3758;p38"/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9" name="Google Shape;3759;p3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0" name="Google Shape;3760;p3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1" name="Google Shape;3761;p3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2" name="Google Shape;3762;p3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3" name="Google Shape;3763;p38"/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38"/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38"/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38"/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7" name="Google Shape;3767;p38"/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8" name="Google Shape;3768;p38"/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9" name="Google Shape;3769;p38"/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0" name="Google Shape;3770;p38"/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1" name="Google Shape;3771;p38"/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2" name="Google Shape;3772;p38"/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3" name="Google Shape;3773;p38"/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4" name="Google Shape;3774;p38"/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5" name="Google Shape;3775;p38"/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6" name="Google Shape;3776;p38"/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7" name="Google Shape;3777;p38"/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8" name="Google Shape;3778;p38"/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9" name="Google Shape;3779;p38"/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0" name="Google Shape;3780;p38"/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1" name="Google Shape;3781;p38"/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2" name="Google Shape;3782;p38"/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3" name="Google Shape;3783;p38"/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4" name="Google Shape;3784;p38"/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5" name="Google Shape;3785;p38"/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6" name="Google Shape;3786;p38"/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7" name="Google Shape;3787;p38"/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8" name="Google Shape;3788;p38"/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3789" name="Google Shape;3789;p3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0" name="Google Shape;3790;p3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1" name="Google Shape;3791;p3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2" name="Google Shape;3792;p3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3" name="Google Shape;3793;p3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94" name="Google Shape;3794;p38"/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5" name="Google Shape;3795;p38"/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96" name="Google Shape;3796;p38"/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3797" name="Google Shape;3797;p3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8" name="Google Shape;3798;p3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9" name="Google Shape;3799;p3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0" name="Google Shape;3800;p3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1" name="Google Shape;3801;p3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02" name="Google Shape;3802;p38"/>
          <p:cNvGrpSpPr/>
          <p:nvPr/>
        </p:nvGrpSpPr>
        <p:grpSpPr>
          <a:xfrm>
            <a:off x="4931603" y="542890"/>
            <a:ext cx="1572889" cy="1611229"/>
            <a:chOff x="2270525" y="117216"/>
            <a:chExt cx="4650765" cy="4762722"/>
          </a:xfrm>
        </p:grpSpPr>
        <p:sp>
          <p:nvSpPr>
            <p:cNvPr id="3803" name="Google Shape;3803;p38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4" name="Google Shape;3804;p38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5" name="Google Shape;3805;p38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6" name="Google Shape;3806;p38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7" name="Google Shape;3807;p38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8" name="Google Shape;3808;p38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9" name="Google Shape;3809;p38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0" name="Google Shape;3810;p38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1" name="Google Shape;3811;p38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2" name="Google Shape;3812;p38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3" name="Google Shape;3813;p38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4" name="Google Shape;3814;p38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5" name="Google Shape;3815;p38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6" name="Google Shape;3816;p38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7" name="Google Shape;3817;p38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8" name="Google Shape;3818;p38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9" name="Google Shape;3819;p38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0" name="Google Shape;3820;p38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1" name="Google Shape;3821;p38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2" name="Google Shape;3822;p38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38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24" name="Google Shape;3824;p38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3825" name="Google Shape;3825;p38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6" name="Google Shape;3826;p38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7" name="Google Shape;3827;p38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8" name="Google Shape;3828;p38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9" name="Google Shape;3829;p38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0" name="Google Shape;3830;p38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1" name="Google Shape;3831;p38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2" name="Google Shape;3832;p38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3" name="Google Shape;3833;p38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4" name="Google Shape;3834;p38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5" name="Google Shape;3835;p38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6" name="Google Shape;3836;p38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7" name="Google Shape;3837;p38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8" name="Google Shape;3838;p38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9" name="Google Shape;3839;p38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0" name="Google Shape;3840;p38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1" name="Google Shape;3841;p38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2" name="Google Shape;3842;p38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3" name="Google Shape;3843;p38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4" name="Google Shape;3844;p38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5" name="Google Shape;3845;p38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6" name="Google Shape;3846;p38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7" name="Google Shape;3847;p38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8" name="Google Shape;3848;p38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9" name="Google Shape;3849;p38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0" name="Google Shape;3850;p38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1" name="Google Shape;3851;p38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2" name="Google Shape;3852;p38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3" name="Google Shape;3853;p38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4" name="Google Shape;3854;p38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5" name="Google Shape;3855;p38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6" name="Google Shape;3856;p38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7" name="Google Shape;3857;p38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8" name="Google Shape;3858;p38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9" name="Google Shape;3859;p38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0" name="Google Shape;3860;p38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1" name="Google Shape;3861;p38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2" name="Google Shape;3862;p38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3" name="Google Shape;3863;p38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4" name="Google Shape;3864;p38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65" name="Google Shape;3865;p38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38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38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8" name="Google Shape;3868;p38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9" name="Google Shape;3869;p38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38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1" name="Google Shape;3871;p38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2" name="Google Shape;3872;p38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3" name="Google Shape;3873;p38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4" name="Google Shape;3874;p38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5" name="Google Shape;3875;p38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6" name="Google Shape;3876;p38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7" name="Google Shape;3877;p38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8" name="Google Shape;3878;p38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9" name="Google Shape;3879;p38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0" name="Google Shape;3880;p38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1" name="Google Shape;3881;p38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2" name="Google Shape;3882;p38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3" name="Google Shape;3883;p38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4" name="Google Shape;3884;p38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5" name="Google Shape;3885;p38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6" name="Google Shape;3886;p38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7" name="Google Shape;3887;p38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8" name="Google Shape;3888;p38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9" name="Google Shape;3889;p38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0" name="Google Shape;3890;p38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1" name="Google Shape;3891;p38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2" name="Google Shape;3892;p38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3" name="Google Shape;3893;p38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94" name="Google Shape;3894;p38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3895" name="Google Shape;3895;p38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6" name="Google Shape;3896;p38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7" name="Google Shape;3897;p38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8" name="Google Shape;3898;p38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9" name="Google Shape;3899;p38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0" name="Google Shape;3900;p38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1" name="Google Shape;3901;p38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2" name="Google Shape;3902;p38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3" name="Google Shape;3903;p38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4" name="Google Shape;3904;p38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5" name="Google Shape;3905;p38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6" name="Google Shape;3906;p38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7" name="Google Shape;3907;p38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08" name="Google Shape;3908;p38"/>
          <p:cNvGrpSpPr/>
          <p:nvPr/>
        </p:nvGrpSpPr>
        <p:grpSpPr>
          <a:xfrm>
            <a:off x="4873089" y="2520210"/>
            <a:ext cx="1891791" cy="2028092"/>
            <a:chOff x="2183550" y="65875"/>
            <a:chExt cx="4483981" cy="4807045"/>
          </a:xfrm>
        </p:grpSpPr>
        <p:sp>
          <p:nvSpPr>
            <p:cNvPr id="3909" name="Google Shape;3909;p38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0" name="Google Shape;3910;p38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1" name="Google Shape;3911;p38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2" name="Google Shape;3912;p38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3" name="Google Shape;3913;p38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4" name="Google Shape;3914;p38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5" name="Google Shape;3915;p38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6" name="Google Shape;3916;p38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7" name="Google Shape;3917;p38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8" name="Google Shape;3918;p38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9" name="Google Shape;3919;p38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0" name="Google Shape;3920;p38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1" name="Google Shape;3921;p38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2" name="Google Shape;3922;p38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3" name="Google Shape;3923;p38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4" name="Google Shape;3924;p38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5" name="Google Shape;3925;p38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6" name="Google Shape;3926;p38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7" name="Google Shape;3927;p38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8" name="Google Shape;3928;p38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9" name="Google Shape;3929;p38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0" name="Google Shape;3930;p38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31" name="Google Shape;3931;p38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3932" name="Google Shape;3932;p38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3933" name="Google Shape;3933;p38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4" name="Google Shape;3934;p38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5" name="Google Shape;3935;p38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936" name="Google Shape;3936;p38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3937" name="Google Shape;3937;p38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8" name="Google Shape;3938;p38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939" name="Google Shape;3939;p38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0" name="Google Shape;3940;p38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1" name="Google Shape;3941;p38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2" name="Google Shape;3942;p38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3" name="Google Shape;3943;p38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4" name="Google Shape;3944;p38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5" name="Google Shape;3945;p38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6" name="Google Shape;3946;p38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7" name="Google Shape;3947;p38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8" name="Google Shape;3948;p38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9" name="Google Shape;3949;p38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0" name="Google Shape;3950;p38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1" name="Google Shape;3951;p38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2" name="Google Shape;3952;p38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3" name="Google Shape;3953;p38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4" name="Google Shape;3954;p38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5" name="Google Shape;3955;p38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6" name="Google Shape;3956;p38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7" name="Google Shape;3957;p38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8" name="Google Shape;3958;p38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9" name="Google Shape;3959;p38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0" name="Google Shape;3960;p38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1" name="Google Shape;3961;p38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2" name="Google Shape;3962;p38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3" name="Google Shape;3963;p38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4" name="Google Shape;3964;p38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5" name="Google Shape;3965;p38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6" name="Google Shape;3966;p38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7" name="Google Shape;3967;p38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8" name="Google Shape;3968;p38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9" name="Google Shape;3969;p38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0" name="Google Shape;3970;p38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1" name="Google Shape;3971;p38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2" name="Google Shape;3972;p38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3" name="Google Shape;3973;p38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4" name="Google Shape;3974;p38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5" name="Google Shape;3975;p38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6" name="Google Shape;3976;p38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7" name="Google Shape;3977;p38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8" name="Google Shape;3978;p38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9" name="Google Shape;3979;p38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0" name="Google Shape;3980;p38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1" name="Google Shape;3981;p38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2" name="Google Shape;3982;p38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3" name="Google Shape;3983;p38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4" name="Google Shape;3984;p38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5" name="Google Shape;3985;p38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6" name="Google Shape;3986;p38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7" name="Google Shape;3987;p38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8" name="Google Shape;3988;p38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9" name="Google Shape;3989;p38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0" name="Google Shape;3990;p38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1" name="Google Shape;3991;p38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2" name="Google Shape;3992;p38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3" name="Google Shape;3993;p38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4" name="Google Shape;3994;p38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5" name="Google Shape;3995;p38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6" name="Google Shape;3996;p38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7" name="Google Shape;3997;p38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8" name="Google Shape;3998;p38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9" name="Google Shape;3999;p38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0" name="Google Shape;4000;p38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1" name="Google Shape;4001;p38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2" name="Google Shape;4002;p38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03" name="Google Shape;4003;p38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4004" name="Google Shape;4004;p38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4005" name="Google Shape;4005;p38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6" name="Google Shape;4006;p38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7" name="Google Shape;4007;p3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8" name="Google Shape;4008;p3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9" name="Google Shape;4009;p38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010" name="Google Shape;4010;p38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1" name="Google Shape;4011;p38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2" name="Google Shape;4012;p38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013" name="Google Shape;4013;p38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4" name="Google Shape;4014;p38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5" name="Google Shape;4015;p38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6" name="Google Shape;4016;p38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7" name="Google Shape;4017;p38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8" name="Google Shape;4018;p38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9" name="Google Shape;4019;p38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0" name="Google Shape;4020;p38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1" name="Google Shape;4021;p38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2" name="Google Shape;4022;p38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3" name="Google Shape;4023;p38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4" name="Google Shape;4024;p38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5" name="Google Shape;4025;p38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6" name="Google Shape;4026;p38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7" name="Google Shape;4027;p38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8" name="Google Shape;4028;p38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9" name="Google Shape;4029;p38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0" name="Google Shape;4030;p38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1" name="Google Shape;4031;p38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2" name="Google Shape;4032;p38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3" name="Google Shape;4033;p38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4" name="Google Shape;4034;p38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5" name="Google Shape;4035;p38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6" name="Google Shape;4036;p38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7" name="Google Shape;4037;p38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8" name="Google Shape;4038;p38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9" name="Google Shape;4039;p38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0" name="Google Shape;4040;p38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1" name="Google Shape;4041;p38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42" name="Google Shape;4042;p38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4043" name="Google Shape;4043;p3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4" name="Google Shape;4044;p3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5" name="Google Shape;4045;p3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6" name="Google Shape;4046;p3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7" name="Google Shape;4047;p3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48" name="Google Shape;4048;p38"/>
          <p:cNvGrpSpPr/>
          <p:nvPr/>
        </p:nvGrpSpPr>
        <p:grpSpPr>
          <a:xfrm>
            <a:off x="7307446" y="524392"/>
            <a:ext cx="1458674" cy="1629727"/>
            <a:chOff x="2181300" y="231400"/>
            <a:chExt cx="4262637" cy="4762499"/>
          </a:xfrm>
        </p:grpSpPr>
        <p:sp>
          <p:nvSpPr>
            <p:cNvPr id="4049" name="Google Shape;4049;p38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p38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8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4" name="Google Shape;4054;p38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5" name="Google Shape;4055;p38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6" name="Google Shape;4056;p38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7" name="Google Shape;4057;p38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8" name="Google Shape;4058;p38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9" name="Google Shape;4059;p38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0" name="Google Shape;4060;p38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1" name="Google Shape;4061;p38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2" name="Google Shape;4062;p38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3" name="Google Shape;4063;p38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4" name="Google Shape;4064;p38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5" name="Google Shape;4065;p38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6" name="Google Shape;4066;p38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7" name="Google Shape;4067;p38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8" name="Google Shape;4068;p38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9" name="Google Shape;4069;p38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0" name="Google Shape;4070;p38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1" name="Google Shape;4071;p38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2" name="Google Shape;4072;p38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3" name="Google Shape;4073;p38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4" name="Google Shape;4074;p38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5" name="Google Shape;4075;p38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6" name="Google Shape;4076;p38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7" name="Google Shape;4077;p38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8" name="Google Shape;4078;p38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9" name="Google Shape;4079;p38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0" name="Google Shape;4080;p38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1" name="Google Shape;4081;p38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2" name="Google Shape;4082;p38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3" name="Google Shape;4083;p38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4" name="Google Shape;4084;p38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5" name="Google Shape;4085;p38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6" name="Google Shape;4086;p38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87" name="Google Shape;4087;p38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4088" name="Google Shape;4088;p38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9" name="Google Shape;4089;p38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0" name="Google Shape;4090;p38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1" name="Google Shape;4091;p38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2" name="Google Shape;4092;p38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3" name="Google Shape;4093;p38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4" name="Google Shape;4094;p38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5" name="Google Shape;4095;p38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6" name="Google Shape;4096;p38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7" name="Google Shape;4097;p38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8" name="Google Shape;4098;p38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9" name="Google Shape;4099;p38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0" name="Google Shape;4100;p38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1" name="Google Shape;4101;p38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2" name="Google Shape;4102;p38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3" name="Google Shape;4103;p38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4" name="Google Shape;4104;p38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05" name="Google Shape;4105;p38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4106" name="Google Shape;4106;p38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7" name="Google Shape;4107;p38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8" name="Google Shape;4108;p38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9" name="Google Shape;4109;p38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0" name="Google Shape;4110;p38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1" name="Google Shape;4111;p38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2" name="Google Shape;4112;p38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3" name="Google Shape;4113;p38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4" name="Google Shape;4114;p38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5" name="Google Shape;4115;p38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6" name="Google Shape;4116;p38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7" name="Google Shape;4117;p38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8" name="Google Shape;4118;p38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9" name="Google Shape;4119;p38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0" name="Google Shape;4120;p38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1" name="Google Shape;4121;p38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2" name="Google Shape;4122;p38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4123" name="Google Shape;4123;p38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4" name="Google Shape;4124;p38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5" name="Google Shape;4125;p38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6" name="Google Shape;4126;p38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7" name="Google Shape;4127;p38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8" name="Google Shape;4128;p38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9" name="Google Shape;4129;p38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0" name="Google Shape;4130;p38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1" name="Google Shape;4131;p38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2" name="Google Shape;4132;p38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3" name="Google Shape;4133;p38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4" name="Google Shape;4134;p38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5" name="Google Shape;4135;p38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6" name="Google Shape;4136;p38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7" name="Google Shape;4137;p38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8" name="Google Shape;4138;p38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39" name="Google Shape;4139;p38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4140" name="Google Shape;4140;p38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1" name="Google Shape;4141;p38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2" name="Google Shape;4142;p38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3" name="Google Shape;4143;p38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4" name="Google Shape;4144;p38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5" name="Google Shape;4145;p38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6" name="Google Shape;4146;p38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7" name="Google Shape;4147;p38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8" name="Google Shape;4148;p38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9" name="Google Shape;4149;p38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0" name="Google Shape;4150;p38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1" name="Google Shape;4151;p38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2" name="Google Shape;4152;p38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3" name="Google Shape;4153;p38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4" name="Google Shape;4154;p38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5" name="Google Shape;4155;p38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6" name="Google Shape;4156;p38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4157" name="Google Shape;4157;p38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8" name="Google Shape;4158;p38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9" name="Google Shape;4159;p38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0" name="Google Shape;4160;p38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1" name="Google Shape;4161;p38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2" name="Google Shape;4162;p38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3" name="Google Shape;4163;p38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4" name="Google Shape;4164;p38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5" name="Google Shape;4165;p38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6" name="Google Shape;4166;p38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7" name="Google Shape;4167;p38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8" name="Google Shape;4168;p38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9" name="Google Shape;4169;p38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0" name="Google Shape;4170;p38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1" name="Google Shape;4171;p38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2" name="Google Shape;4172;p38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3" name="Google Shape;4173;p38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4174" name="Google Shape;4174;p38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5" name="Google Shape;4175;p38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6" name="Google Shape;4176;p38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7" name="Google Shape;4177;p38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8" name="Google Shape;4178;p38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9" name="Google Shape;4179;p38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0" name="Google Shape;4180;p38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1" name="Google Shape;4181;p38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2" name="Google Shape;4182;p38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3" name="Google Shape;4183;p38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4" name="Google Shape;4184;p38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5" name="Google Shape;4185;p38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6" name="Google Shape;4186;p38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7" name="Google Shape;4187;p38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8" name="Google Shape;4188;p38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9" name="Google Shape;4189;p38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0" name="Google Shape;4190;p38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91" name="Google Shape;4191;p38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4192" name="Google Shape;4192;p38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3" name="Google Shape;4193;p38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4" name="Google Shape;4194;p38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5" name="Google Shape;4195;p38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6" name="Google Shape;4196;p38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7" name="Google Shape;4197;p38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8" name="Google Shape;4198;p38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9" name="Google Shape;4199;p38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0" name="Google Shape;4200;p38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1" name="Google Shape;4201;p38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2" name="Google Shape;4202;p38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3" name="Google Shape;4203;p38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4" name="Google Shape;4204;p38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5" name="Google Shape;4205;p38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6" name="Google Shape;4206;p38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7" name="Google Shape;4207;p38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08" name="Google Shape;4208;p38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4209" name="Google Shape;4209;p38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0" name="Google Shape;4210;p38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1" name="Google Shape;4211;p38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2" name="Google Shape;4212;p38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3" name="Google Shape;4213;p38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4" name="Google Shape;4214;p38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5" name="Google Shape;4215;p38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6" name="Google Shape;4216;p38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7" name="Google Shape;4217;p38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8" name="Google Shape;4218;p38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9" name="Google Shape;4219;p38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0" name="Google Shape;4220;p38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1" name="Google Shape;4221;p38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2" name="Google Shape;4222;p38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3" name="Google Shape;4223;p38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4" name="Google Shape;4224;p38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5" name="Google Shape;4225;p38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26" name="Google Shape;4226;p38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7" name="Google Shape;4227;p38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8" name="Google Shape;4228;p38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9" name="Google Shape;4229;p38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0" name="Google Shape;4230;p38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38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2" name="Google Shape;4232;p38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3" name="Google Shape;4233;p38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4" name="Google Shape;4234;p38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5" name="Google Shape;4235;p38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6" name="Google Shape;4236;p38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7" name="Google Shape;4237;p38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8" name="Google Shape;4238;p38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9" name="Google Shape;4239;p38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0" name="Google Shape;4240;p38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1" name="Google Shape;4241;p38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2" name="Google Shape;4242;p38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3" name="Google Shape;4243;p38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4" name="Google Shape;4244;p38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5" name="Google Shape;4245;p38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6" name="Google Shape;4246;p38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7" name="Google Shape;4247;p38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8" name="Google Shape;4248;p38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9" name="Google Shape;4249;p38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0" name="Google Shape;4250;p38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1" name="Google Shape;4251;p38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2" name="Google Shape;4252;p38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3" name="Google Shape;4253;p38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4" name="Google Shape;4254;p38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5" name="Google Shape;4255;p38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56" name="Google Shape;4256;p38"/>
          <p:cNvGrpSpPr/>
          <p:nvPr/>
        </p:nvGrpSpPr>
        <p:grpSpPr>
          <a:xfrm>
            <a:off x="7353972" y="2937150"/>
            <a:ext cx="1412160" cy="1611152"/>
            <a:chOff x="2602525" y="317054"/>
            <a:chExt cx="4174283" cy="4762495"/>
          </a:xfrm>
        </p:grpSpPr>
        <p:sp>
          <p:nvSpPr>
            <p:cNvPr id="4257" name="Google Shape;4257;p38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8" name="Google Shape;4258;p38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9" name="Google Shape;4259;p38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0" name="Google Shape;4260;p38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1" name="Google Shape;4261;p38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2" name="Google Shape;4262;p38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3" name="Google Shape;4263;p38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4" name="Google Shape;4264;p38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5" name="Google Shape;4265;p38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6" name="Google Shape;4266;p38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7" name="Google Shape;4267;p38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8" name="Google Shape;4268;p38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9" name="Google Shape;4269;p38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0" name="Google Shape;4270;p38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1" name="Google Shape;4271;p38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2" name="Google Shape;4272;p38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3" name="Google Shape;4273;p38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4" name="Google Shape;4274;p38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5" name="Google Shape;4275;p38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6" name="Google Shape;4276;p38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7" name="Google Shape;4277;p38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8" name="Google Shape;4278;p38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9" name="Google Shape;4279;p38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0" name="Google Shape;4280;p38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1" name="Google Shape;4281;p38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2" name="Google Shape;4282;p38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3" name="Google Shape;4283;p38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4" name="Google Shape;4284;p38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5" name="Google Shape;4285;p38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6" name="Google Shape;4286;p38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7" name="Google Shape;4287;p38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8" name="Google Shape;4288;p38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9" name="Google Shape;4289;p38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0" name="Google Shape;4290;p38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1" name="Google Shape;4291;p38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2" name="Google Shape;4292;p38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3" name="Google Shape;4293;p38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4" name="Google Shape;4294;p38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5" name="Google Shape;4295;p38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6" name="Google Shape;4296;p38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7" name="Google Shape;4297;p38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8" name="Google Shape;4298;p38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9" name="Google Shape;4299;p3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0" name="Google Shape;4300;p3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1" name="Google Shape;4301;p38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2" name="Google Shape;4302;p38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3" name="Google Shape;4303;p38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4" name="Google Shape;4304;p38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5" name="Google Shape;4305;p38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6" name="Google Shape;4306;p38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7" name="Google Shape;4307;p38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8" name="Google Shape;4308;p38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9" name="Google Shape;4309;p38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0" name="Google Shape;4310;p38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1" name="Google Shape;4311;p38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2" name="Google Shape;4312;p38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3" name="Google Shape;4313;p38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14" name="Google Shape;4314;p38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4315" name="Google Shape;4315;p38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4316" name="Google Shape;4316;p38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7" name="Google Shape;4317;p38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8" name="Google Shape;4318;p38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319" name="Google Shape;4319;p38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4320" name="Google Shape;4320;p38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1" name="Google Shape;4321;p38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322" name="Google Shape;4322;p38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3" name="Google Shape;4323;p38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4" name="Google Shape;4324;p38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5" name="Google Shape;4325;p38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6" name="Google Shape;4326;p38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7" name="Google Shape;4327;p38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8" name="Google Shape;4328;p38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9" name="Google Shape;4329;p38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0" name="Google Shape;4330;p38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1" name="Google Shape;4331;p38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2" name="Google Shape;4332;p38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3" name="Google Shape;4333;p38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4" name="Google Shape;4334;p38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5" name="Google Shape;4335;p38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6" name="Google Shape;4336;p38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7" name="Google Shape;4337;p38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8" name="Google Shape;4338;p38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9" name="Google Shape;4339;p38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0" name="Google Shape;4340;p38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1" name="Google Shape;4341;p38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2" name="Google Shape;4342;p38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3" name="Google Shape;4343;p38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4" name="Google Shape;4344;p38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5" name="Google Shape;4345;p38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6" name="Google Shape;4346;p38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7" name="Google Shape;4347;p38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8" name="Google Shape;4348;p38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9" name="Google Shape;4349;p38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0" name="Google Shape;4350;p38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1" name="Google Shape;4351;p38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2" name="Google Shape;4352;p38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3" name="Google Shape;4353;p38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4" name="Google Shape;4354;p38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5" name="Google Shape;4355;p38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6" name="Google Shape;4356;p38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7" name="Google Shape;4357;p38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8" name="Google Shape;4358;p38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9" name="Google Shape;4359;p38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0" name="Google Shape;4360;p38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1" name="Google Shape;4361;p38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2" name="Google Shape;4362;p38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3" name="Google Shape;4363;p38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4" name="Google Shape;4364;p38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5" name="Google Shape;4365;p38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6" name="Google Shape;4366;p38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7" name="Google Shape;4367;p38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8" name="Google Shape;4368;p38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9" name="Google Shape;4369;p38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0" name="Google Shape;4370;p38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1" name="Google Shape;4371;p38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2" name="Google Shape;4372;p38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3" name="Google Shape;4373;p38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4" name="Google Shape;4374;p38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5" name="Google Shape;4375;p38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6" name="Google Shape;4376;p38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7" name="Google Shape;4377;p38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8" name="Google Shape;4378;p38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9" name="Google Shape;4379;p38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0" name="Google Shape;4380;p38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1" name="Google Shape;4381;p38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2" name="Google Shape;4382;p38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3" name="Google Shape;4383;p38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4" name="Google Shape;4384;p38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5" name="Google Shape;4385;p38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86" name="Google Shape;4386;p38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4387" name="Google Shape;4387;p38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4388" name="Google Shape;4388;p38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89" name="Google Shape;4389;p38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90" name="Google Shape;4390;p3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91" name="Google Shape;4391;p3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92" name="Google Shape;4392;p38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393" name="Google Shape;4393;p38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4" name="Google Shape;4394;p38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5" name="Google Shape;4395;p38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396" name="Google Shape;4396;p38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7" name="Google Shape;4397;p38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8" name="Google Shape;4398;p38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9" name="Google Shape;4399;p38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0" name="Google Shape;4400;p38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1" name="Google Shape;4401;p38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02" name="Google Shape;4402;p38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4403" name="Google Shape;4403;p38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" name="Google Shape;4408;p3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r>
              <a:rPr lang="en" sz="900"/>
              <a:t/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▸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4409" name="Google Shape;4409;p3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410" name="Google Shape;4410;p3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1" name="Google Shape;4411;p3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2" name="Google Shape;4412;p3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3" name="Google Shape;4413;p3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4" name="Google Shape;4414;p3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5" name="Google Shape;4415;p3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16" name="Google Shape;4416;p3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417" name="Google Shape;4417;p3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8" name="Google Shape;4418;p3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19" name="Google Shape;4419;p3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420" name="Google Shape;4420;p3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21" name="Google Shape;4421;p3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422" name="Google Shape;4422;p3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23" name="Google Shape;4423;p3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424" name="Google Shape;4424;p3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425" name="Google Shape;4425;p3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26" name="Google Shape;4426;p3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27" name="Google Shape;4427;p3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28" name="Google Shape;4428;p3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429" name="Google Shape;4429;p3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0" name="Google Shape;4430;p3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1" name="Google Shape;4431;p3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2" name="Google Shape;4432;p3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433" name="Google Shape;4433;p3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434" name="Google Shape;4434;p3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435" name="Google Shape;4435;p3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6" name="Google Shape;4436;p3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7" name="Google Shape;4437;p3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8" name="Google Shape;4438;p3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9" name="Google Shape;4439;p3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0" name="Google Shape;4440;p3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1" name="Google Shape;4441;p3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2" name="Google Shape;4442;p3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3" name="Google Shape;4443;p3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4" name="Google Shape;4444;p3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5" name="Google Shape;4445;p3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6" name="Google Shape;4446;p3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7" name="Google Shape;4447;p3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8" name="Google Shape;4448;p3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9" name="Google Shape;4449;p3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0" name="Google Shape;4450;p3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1" name="Google Shape;4451;p3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2" name="Google Shape;4452;p3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3" name="Google Shape;4453;p3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4" name="Google Shape;4454;p3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55" name="Google Shape;4455;p3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456" name="Google Shape;4456;p3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7" name="Google Shape;4457;p3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58" name="Google Shape;4458;p3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459" name="Google Shape;4459;p3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0" name="Google Shape;4460;p3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1" name="Google Shape;4461;p3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62" name="Google Shape;4462;p3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463" name="Google Shape;4463;p3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4" name="Google Shape;4464;p3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5" name="Google Shape;4465;p3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66" name="Google Shape;4466;p3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467" name="Google Shape;4467;p3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8" name="Google Shape;4468;p3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9" name="Google Shape;4469;p3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70" name="Google Shape;4470;p3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471" name="Google Shape;4471;p3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72" name="Google Shape;4472;p3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73" name="Google Shape;4473;p3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74" name="Google Shape;4474;p3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475" name="Google Shape;4475;p3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476" name="Google Shape;4476;p3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77" name="Google Shape;4477;p3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78" name="Google Shape;4478;p3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479" name="Google Shape;4479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80" name="Google Shape;4480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81" name="Google Shape;4481;p3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482" name="Google Shape;4482;p3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83" name="Google Shape;4483;p3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84" name="Google Shape;4484;p3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485" name="Google Shape;4485;p3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86" name="Google Shape;4486;p3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87" name="Google Shape;4487;p3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488" name="Google Shape;4488;p3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89" name="Google Shape;4489;p3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0" name="Google Shape;4490;p3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1" name="Google Shape;4491;p3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92" name="Google Shape;4492;p3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493" name="Google Shape;4493;p3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4" name="Google Shape;4494;p3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95" name="Google Shape;4495;p3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496" name="Google Shape;4496;p3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7" name="Google Shape;4497;p3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8" name="Google Shape;4498;p3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499" name="Google Shape;4499;p3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00" name="Google Shape;4500;p3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4501" name="Google Shape;4501;p3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2" name="Google Shape;4502;p3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03" name="Google Shape;4503;p3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504" name="Google Shape;4504;p3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5" name="Google Shape;4505;p3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6" name="Google Shape;4506;p3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7" name="Google Shape;4507;p3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8" name="Google Shape;4508;p3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09" name="Google Shape;4509;p3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4510" name="Google Shape;4510;p3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1" name="Google Shape;4511;p3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12" name="Google Shape;4512;p3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4513" name="Google Shape;4513;p3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4" name="Google Shape;4514;p3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5" name="Google Shape;4515;p3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6" name="Google Shape;4516;p3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7" name="Google Shape;4517;p3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18" name="Google Shape;4518;p3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4519" name="Google Shape;4519;p3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0" name="Google Shape;4520;p3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1" name="Google Shape;4521;p3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2" name="Google Shape;4522;p3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3" name="Google Shape;4523;p3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24" name="Google Shape;4524;p3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4525" name="Google Shape;4525;p3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6" name="Google Shape;4526;p3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7" name="Google Shape;4527;p3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8" name="Google Shape;4528;p3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529" name="Google Shape;4529;p3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30" name="Google Shape;4530;p3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31" name="Google Shape;4531;p3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32" name="Google Shape;4532;p3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4533" name="Google Shape;4533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34" name="Google Shape;4534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35" name="Google Shape;4535;p3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4536" name="Google Shape;4536;p3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37" name="Google Shape;4537;p3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38" name="Google Shape;4538;p3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4539" name="Google Shape;4539;p3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0" name="Google Shape;4540;p3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541" name="Google Shape;4541;p3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42" name="Google Shape;4542;p3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4543" name="Google Shape;4543;p3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4" name="Google Shape;4544;p3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45" name="Google Shape;4545;p3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4546" name="Google Shape;4546;p3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7" name="Google Shape;4547;p3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8" name="Google Shape;4548;p3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9" name="Google Shape;4549;p3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50" name="Google Shape;4550;p3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51" name="Google Shape;4551;p3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4552" name="Google Shape;4552;p3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53" name="Google Shape;4553;p3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554" name="Google Shape;4554;p3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55" name="Google Shape;4555;p3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56" name="Google Shape;4556;p3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4557" name="Google Shape;4557;p3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58" name="Google Shape;4558;p3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59" name="Google Shape;4559;p3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4560" name="Google Shape;4560;p3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61" name="Google Shape;4561;p3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562" name="Google Shape;4562;p3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63" name="Google Shape;4563;p3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4564" name="Google Shape;4564;p3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65" name="Google Shape;4565;p3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66" name="Google Shape;4566;p3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4567" name="Google Shape;4567;p3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68" name="Google Shape;4568;p3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69" name="Google Shape;4569;p3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570" name="Google Shape;4570;p3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71" name="Google Shape;4571;p3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72" name="Google Shape;4572;p3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4573" name="Google Shape;4573;p3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74" name="Google Shape;4574;p3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75" name="Google Shape;4575;p3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4576" name="Google Shape;4576;p3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77" name="Google Shape;4577;p3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78" name="Google Shape;4578;p3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79" name="Google Shape;4579;p3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80" name="Google Shape;4580;p3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4581" name="Google Shape;4581;p3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82" name="Google Shape;4582;p3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83" name="Google Shape;4583;p3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84" name="Google Shape;4584;p3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4585" name="Google Shape;4585;p3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86" name="Google Shape;4586;p3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87" name="Google Shape;4587;p3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4588" name="Google Shape;4588;p3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89" name="Google Shape;4589;p3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0" name="Google Shape;4590;p3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91" name="Google Shape;4591;p3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4592" name="Google Shape;4592;p3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3" name="Google Shape;4593;p3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4" name="Google Shape;4594;p3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5" name="Google Shape;4595;p3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6" name="Google Shape;4596;p3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97" name="Google Shape;4597;p3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4598" name="Google Shape;4598;p3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9" name="Google Shape;4599;p3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00" name="Google Shape;4600;p3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4601" name="Google Shape;4601;p3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2" name="Google Shape;4602;p3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3" name="Google Shape;4603;p3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4" name="Google Shape;4604;p3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5" name="Google Shape;4605;p3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06" name="Google Shape;4606;p3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07" name="Google Shape;4607;p3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4608" name="Google Shape;4608;p3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9" name="Google Shape;4609;p3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10" name="Google Shape;4610;p3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4611" name="Google Shape;4611;p3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2" name="Google Shape;4612;p3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3" name="Google Shape;4613;p3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4" name="Google Shape;4614;p3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15" name="Google Shape;4615;p3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16" name="Google Shape;4616;p3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4617" name="Google Shape;4617;p3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8" name="Google Shape;4618;p3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9" name="Google Shape;4619;p3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20" name="Google Shape;4620;p3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4621" name="Google Shape;4621;p3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22" name="Google Shape;4622;p3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23" name="Google Shape;4623;p3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24" name="Google Shape;4624;p3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25" name="Google Shape;4625;p3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26" name="Google Shape;4626;p3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27" name="Google Shape;4627;p3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4628" name="Google Shape;4628;p3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29" name="Google Shape;4629;p3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30" name="Google Shape;4630;p3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31" name="Google Shape;4631;p3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32" name="Google Shape;4632;p3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4633" name="Google Shape;4633;p3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34" name="Google Shape;4634;p3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35" name="Google Shape;4635;p3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36" name="Google Shape;4636;p3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37" name="Google Shape;4637;p3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4638" name="Google Shape;4638;p3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39" name="Google Shape;4639;p3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0" name="Google Shape;4640;p3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1" name="Google Shape;4641;p3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2" name="Google Shape;4642;p3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43" name="Google Shape;4643;p3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4644" name="Google Shape;4644;p3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5" name="Google Shape;4645;p3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6" name="Google Shape;4646;p3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47" name="Google Shape;4647;p3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4648" name="Google Shape;4648;p3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9" name="Google Shape;4649;p3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0" name="Google Shape;4650;p3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51" name="Google Shape;4651;p3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4652" name="Google Shape;4652;p3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3" name="Google Shape;4653;p3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4" name="Google Shape;4654;p3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5" name="Google Shape;4655;p3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6" name="Google Shape;4656;p3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57" name="Google Shape;4657;p3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4658" name="Google Shape;4658;p3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9" name="Google Shape;4659;p3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0" name="Google Shape;4660;p3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1" name="Google Shape;4661;p3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2" name="Google Shape;4662;p3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63" name="Google Shape;4663;p3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4664" name="Google Shape;4664;p3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5" name="Google Shape;4665;p3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66" name="Google Shape;4666;p3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4667" name="Google Shape;4667;p3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8" name="Google Shape;4668;p3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9" name="Google Shape;4669;p3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0" name="Google Shape;4670;p3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1" name="Google Shape;4671;p3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2" name="Google Shape;4672;p3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73" name="Google Shape;4673;p3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74" name="Google Shape;4674;p3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4675" name="Google Shape;4675;p3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6" name="Google Shape;4676;p3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7" name="Google Shape;4677;p3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8" name="Google Shape;4678;p3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9" name="Google Shape;4679;p3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80" name="Google Shape;4680;p39"/>
          <p:cNvGrpSpPr/>
          <p:nvPr/>
        </p:nvGrpSpPr>
        <p:grpSpPr>
          <a:xfrm>
            <a:off x="6283418" y="1648999"/>
            <a:ext cx="432570" cy="421334"/>
            <a:chOff x="5926225" y="921350"/>
            <a:chExt cx="517800" cy="504350"/>
          </a:xfrm>
        </p:grpSpPr>
        <p:sp>
          <p:nvSpPr>
            <p:cNvPr id="4681" name="Google Shape;4681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682" name="Google Shape;4682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683" name="Google Shape;4683;p39"/>
          <p:cNvSpPr/>
          <p:nvPr/>
        </p:nvSpPr>
        <p:spPr>
          <a:xfrm>
            <a:off x="6477338" y="18850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4" name="Google Shape;4684;p39"/>
          <p:cNvGrpSpPr/>
          <p:nvPr/>
        </p:nvGrpSpPr>
        <p:grpSpPr>
          <a:xfrm>
            <a:off x="7168405" y="1628379"/>
            <a:ext cx="432570" cy="421334"/>
            <a:chOff x="5926225" y="921350"/>
            <a:chExt cx="517800" cy="504350"/>
          </a:xfrm>
        </p:grpSpPr>
        <p:sp>
          <p:nvSpPr>
            <p:cNvPr id="4685" name="Google Shape;4685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7" name="Google Shape;4687;p39"/>
          <p:cNvSpPr/>
          <p:nvPr/>
        </p:nvSpPr>
        <p:spPr>
          <a:xfrm>
            <a:off x="7362326" y="18644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8" name="Google Shape;4688;p39"/>
          <p:cNvGrpSpPr/>
          <p:nvPr/>
        </p:nvGrpSpPr>
        <p:grpSpPr>
          <a:xfrm>
            <a:off x="6283685" y="2377421"/>
            <a:ext cx="1075937" cy="1047989"/>
            <a:chOff x="5926225" y="921350"/>
            <a:chExt cx="517800" cy="504350"/>
          </a:xfrm>
        </p:grpSpPr>
        <p:sp>
          <p:nvSpPr>
            <p:cNvPr id="4689" name="Google Shape;4689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1" name="Google Shape;4691;p39"/>
          <p:cNvSpPr/>
          <p:nvPr/>
        </p:nvSpPr>
        <p:spPr>
          <a:xfrm>
            <a:off x="6765998" y="29645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2" name="Google Shape;4692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4693" name="Google Shape;4693;p3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8" name="Google Shape;4698;p40"/>
          <p:cNvSpPr txBox="1"/>
          <p:nvPr/>
        </p:nvSpPr>
        <p:spPr>
          <a:xfrm>
            <a:off x="8843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2"/>
                </a:highlight>
                <a:latin typeface="Barlow"/>
                <a:ea typeface="Barlow"/>
                <a:cs typeface="Barlow"/>
                <a:sym typeface="Barlow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2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99" name="Google Shape;4699;p40"/>
          <p:cNvSpPr txBox="1"/>
          <p:nvPr/>
        </p:nvSpPr>
        <p:spPr>
          <a:xfrm>
            <a:off x="7251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chemeClr val="accent1"/>
                </a:solidFill>
              </a:rPr>
              <a:t>😉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4700" name="Google Shape;4700;p4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4701" name="Google Shape;4701;p40"/>
          <p:cNvSpPr txBox="1">
            <a:spLocks noGrp="1"/>
          </p:cNvSpPr>
          <p:nvPr>
            <p:ph type="body" idx="4294967295"/>
          </p:nvPr>
        </p:nvSpPr>
        <p:spPr>
          <a:xfrm>
            <a:off x="2352925" y="856425"/>
            <a:ext cx="58590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r>
              <a:rPr lang="en" sz="1400"/>
              <a:t/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6" name="Google Shape;4706;p4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7" name="Google Shape;4707;p4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708" name="Google Shape;4708;p4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4709" name="Google Shape;4709;p4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4710" name="Google Shape;4710;p4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11" name="Google Shape;4711;p4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4712" name="Google Shape;4712;p4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4713" name="Google Shape;4713;p4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14" name="Google Shape;4714;p4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4715" name="Google Shape;4715;p4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4716" name="Google Shape;4716;p4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17" name="Google Shape;4717;p4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4718" name="Google Shape;4718;p4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4719" name="Google Shape;4719;p4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720" name="Google Shape;4720;p4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Hipótese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410944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/>
            <a:r>
              <a:rPr lang="pt-BR" dirty="0" err="1"/>
              <a:t>IES’s</a:t>
            </a:r>
            <a:r>
              <a:rPr lang="pt-BR" dirty="0"/>
              <a:t> têm tecnologias/softwares como meio de disponibilizar vídeos, materiais, fazer </a:t>
            </a:r>
            <a:r>
              <a:rPr lang="pt-BR" dirty="0" err="1"/>
              <a:t>video</a:t>
            </a:r>
            <a:r>
              <a:rPr lang="pt-BR" dirty="0"/>
              <a:t> chamadas entre os professores e os alunos, disponibilizar links e recursos </a:t>
            </a:r>
            <a:r>
              <a:rPr lang="pt-BR" dirty="0" smtClean="0"/>
              <a:t>educacionais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098" name="Picture 2" descr="C:\Users\Danrley Pereira\git\IC-udf-2020\apresentacao\imagens\hipotes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13159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21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43608" y="1249214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>
              <a:buNone/>
            </a:pPr>
            <a:r>
              <a:rPr lang="pt-BR" sz="2400" dirty="0"/>
              <a:t>O aprendizado autônomo dos estudantes exige mais do que ter um ambiente virtual de aprendizagem, é necessário que as </a:t>
            </a:r>
            <a:r>
              <a:rPr lang="pt-BR" sz="2400" dirty="0" err="1"/>
              <a:t>IES’s</a:t>
            </a:r>
            <a:r>
              <a:rPr lang="pt-BR" sz="2400" dirty="0"/>
              <a:t> desenvolvam métodos de aconselhar academicamente os estudantes visando a efetivação e, posteriormente, a qualidade do estudo </a:t>
            </a:r>
            <a:r>
              <a:rPr lang="pt-BR" sz="2400" dirty="0" smtClean="0"/>
              <a:t>domiciliar.</a:t>
            </a:r>
            <a:endParaRPr sz="2400" dirty="0"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4" name="Google Shape;594;p17"/>
          <p:cNvSpPr txBox="1">
            <a:spLocks/>
          </p:cNvSpPr>
          <p:nvPr/>
        </p:nvSpPr>
        <p:spPr>
          <a:xfrm>
            <a:off x="665264" y="218652"/>
            <a:ext cx="5202880" cy="7514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4800" b="1" dirty="0" smtClean="0">
                <a:solidFill>
                  <a:schemeClr val="bg1"/>
                </a:solidFill>
                <a:latin typeface="Raleway SemiBold" charset="0"/>
              </a:rPr>
              <a:t>Dedução</a:t>
            </a:r>
            <a:endParaRPr lang="pt-BR" sz="4800" b="1" dirty="0">
              <a:solidFill>
                <a:schemeClr val="bg1"/>
              </a:solidFill>
              <a:latin typeface="Raleway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68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Os Objetivos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122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ndarus template">
  <a:themeElements>
    <a:clrScheme name="Custom 347">
      <a:dk1>
        <a:srgbClr val="001033"/>
      </a:dk1>
      <a:lt1>
        <a:srgbClr val="FFFFFF"/>
      </a:lt1>
      <a:dk2>
        <a:srgbClr val="5E636F"/>
      </a:dk2>
      <a:lt2>
        <a:srgbClr val="F2F3F5"/>
      </a:lt2>
      <a:accent1>
        <a:srgbClr val="05356E"/>
      </a:accent1>
      <a:accent2>
        <a:srgbClr val="0455A4"/>
      </a:accent2>
      <a:accent3>
        <a:srgbClr val="0679D6"/>
      </a:accent3>
      <a:accent4>
        <a:srgbClr val="098CF2"/>
      </a:accent4>
      <a:accent5>
        <a:srgbClr val="50C0ED"/>
      </a:accent5>
      <a:accent6>
        <a:srgbClr val="7BE4F7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andarus template">
  <a:themeElements>
    <a:clrScheme name="Custom 347">
      <a:dk1>
        <a:srgbClr val="001033"/>
      </a:dk1>
      <a:lt1>
        <a:srgbClr val="FFFFFF"/>
      </a:lt1>
      <a:dk2>
        <a:srgbClr val="5E636F"/>
      </a:dk2>
      <a:lt2>
        <a:srgbClr val="F2F3F5"/>
      </a:lt2>
      <a:accent1>
        <a:srgbClr val="05356E"/>
      </a:accent1>
      <a:accent2>
        <a:srgbClr val="0455A4"/>
      </a:accent2>
      <a:accent3>
        <a:srgbClr val="0679D6"/>
      </a:accent3>
      <a:accent4>
        <a:srgbClr val="098CF2"/>
      </a:accent4>
      <a:accent5>
        <a:srgbClr val="50C0ED"/>
      </a:accent5>
      <a:accent6>
        <a:srgbClr val="7BE4F7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Pandarus template">
  <a:themeElements>
    <a:clrScheme name="Custom 347">
      <a:dk1>
        <a:srgbClr val="001033"/>
      </a:dk1>
      <a:lt1>
        <a:srgbClr val="FFFFFF"/>
      </a:lt1>
      <a:dk2>
        <a:srgbClr val="5E636F"/>
      </a:dk2>
      <a:lt2>
        <a:srgbClr val="F2F3F5"/>
      </a:lt2>
      <a:accent1>
        <a:srgbClr val="05356E"/>
      </a:accent1>
      <a:accent2>
        <a:srgbClr val="0455A4"/>
      </a:accent2>
      <a:accent3>
        <a:srgbClr val="0679D6"/>
      </a:accent3>
      <a:accent4>
        <a:srgbClr val="098CF2"/>
      </a:accent4>
      <a:accent5>
        <a:srgbClr val="50C0ED"/>
      </a:accent5>
      <a:accent6>
        <a:srgbClr val="7BE4F7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2886</Words>
  <Application>Microsoft Office PowerPoint</Application>
  <PresentationFormat>Apresentação na tela (16:9)</PresentationFormat>
  <Paragraphs>381</Paragraphs>
  <Slides>69</Slides>
  <Notes>69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69</vt:i4>
      </vt:variant>
    </vt:vector>
  </HeadingPairs>
  <TitlesOfParts>
    <vt:vector size="84" baseType="lpstr">
      <vt:lpstr>Arial</vt:lpstr>
      <vt:lpstr>Barlow SemiBold</vt:lpstr>
      <vt:lpstr>Raleway SemiBold</vt:lpstr>
      <vt:lpstr>Raleway</vt:lpstr>
      <vt:lpstr>Encode Sans Semi Condensed SemiBold</vt:lpstr>
      <vt:lpstr>Abel</vt:lpstr>
      <vt:lpstr>Calibri</vt:lpstr>
      <vt:lpstr>Barlow Light</vt:lpstr>
      <vt:lpstr>Encode Sans Semi Condensed Light</vt:lpstr>
      <vt:lpstr>Barlow</vt:lpstr>
      <vt:lpstr>Montserrat</vt:lpstr>
      <vt:lpstr>Gaoler template</vt:lpstr>
      <vt:lpstr>Pandarus template</vt:lpstr>
      <vt:lpstr>1_Pandarus template</vt:lpstr>
      <vt:lpstr>2_Pandarus template</vt:lpstr>
      <vt:lpstr>A EXPERIÊNCIA DE DUAS INSTITUIÇÕES DE ENSINO SUPERIOR DO DISTRITO FEDERAL EM MANTER O ENSINO DISRUPTIVO EM MEIO A PANDEMIA DO COVID-19: UM ESTUDO DE CASO</vt:lpstr>
      <vt:lpstr>Apresentação do PowerPoint</vt:lpstr>
      <vt:lpstr>Danrley Pereira</vt:lpstr>
      <vt:lpstr>Eliel Cruz</vt:lpstr>
      <vt:lpstr>O Alicerce</vt:lpstr>
      <vt:lpstr>Justificativa</vt:lpstr>
      <vt:lpstr>Hipótese</vt:lpstr>
      <vt:lpstr>Apresentação do PowerPoint</vt:lpstr>
      <vt:lpstr>Os Objetivos</vt:lpstr>
      <vt:lpstr>Objetivo Geral</vt:lpstr>
      <vt:lpstr>Objetivos Específicos</vt:lpstr>
      <vt:lpstr>Objetivos Específicos</vt:lpstr>
      <vt:lpstr>Objetivos Específicos</vt:lpstr>
      <vt:lpstr>Objetivos Específicos</vt:lpstr>
      <vt:lpstr>Objetivos Específicos</vt:lpstr>
      <vt:lpstr>Objetivos Específicos</vt:lpstr>
      <vt:lpstr>Objetivos Específicos</vt:lpstr>
      <vt:lpstr>Referencial Teórico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Metodologia</vt:lpstr>
      <vt:lpstr>Técnica</vt:lpstr>
      <vt:lpstr>Coleta dos Dados</vt:lpstr>
      <vt:lpstr>Tabulação dos Dados</vt:lpstr>
      <vt:lpstr>Apresentação do PowerPoint</vt:lpstr>
      <vt:lpstr>Análise</vt:lpstr>
      <vt:lpstr>Literatura</vt:lpstr>
      <vt:lpstr>Literatura</vt:lpstr>
      <vt:lpstr>Quantitativa</vt:lpstr>
      <vt:lpstr>Qualitativa</vt:lpstr>
      <vt:lpstr>Perspectivas da Análise</vt:lpstr>
      <vt:lpstr>THANKS!</vt:lpstr>
      <vt:lpstr>Apresentação do PowerPoint</vt:lpstr>
      <vt:lpstr>Let’s review some concepts</vt:lpstr>
      <vt:lpstr>Referencial Teórico</vt:lpstr>
      <vt:lpstr>Análise</vt:lpstr>
      <vt:lpstr>A picture is worth a thousand words</vt:lpstr>
      <vt:lpstr>1. Transition Headline</vt:lpstr>
      <vt:lpstr>Instructions for use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Apresentação do PowerPoint</vt:lpstr>
      <vt:lpstr>Apresentação do PowerPoint</vt:lpstr>
      <vt:lpstr>Apresentação do PowerPoint</vt:lpstr>
      <vt:lpstr>Apresentação do PowerPoint</vt:lpstr>
      <vt:lpstr>Credits</vt:lpstr>
      <vt:lpstr>Presentation design</vt:lpstr>
      <vt:lpstr>Extra resources</vt:lpstr>
      <vt:lpstr>Extra resources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EXPERIÊNCIA DE DUAS INSTITUIÇÕES DE ENSINO SUPERIOR DO DISTRITO FEDERAL EM MANTER O ENSINO DISRUPTIVO EM MEIO A PANDEMIA DO COVID-19: UM ESTUDO DE CASO</dc:title>
  <cp:lastModifiedBy>Danrley Pereira</cp:lastModifiedBy>
  <cp:revision>13</cp:revision>
  <dcterms:modified xsi:type="dcterms:W3CDTF">2020-11-06T17:29:23Z</dcterms:modified>
</cp:coreProperties>
</file>